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7" r:id="rId5"/>
    <p:sldId id="259" r:id="rId6"/>
    <p:sldId id="258" r:id="rId7"/>
    <p:sldId id="261" r:id="rId8"/>
    <p:sldId id="264" r:id="rId9"/>
    <p:sldId id="260" r:id="rId10"/>
    <p:sldId id="256" r:id="rId11"/>
    <p:sldId id="262" r:id="rId12"/>
    <p:sldId id="263" r:id="rId1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381FC9-0747-4CB9-ADC4-67816EC478A2}" v="29" dt="2023-03-09T10:30:25.114"/>
    <p1510:client id="{D8EA1D57-7E73-4E8D-8493-4C61B8AC6D7B}" v="10" dt="2023-03-08T16:25:57.442"/>
    <p1510:client id="{E76B94CD-1E56-4CE9-ACCB-FB7F52D0F811}" v="36" dt="2023-03-09T10:29:10.4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scha Van Dam" userId="49eb9064-d4c0-4cf8-8f10-ebfd094c405a" providerId="ADAL" clId="{E76B94CD-1E56-4CE9-ACCB-FB7F52D0F811}"/>
    <pc:docChg chg="undo redo custSel addSld delSld modSld addMainMaster delMainMaster modNotesMaster">
      <pc:chgData name="Natascha Van Dam" userId="49eb9064-d4c0-4cf8-8f10-ebfd094c405a" providerId="ADAL" clId="{E76B94CD-1E56-4CE9-ACCB-FB7F52D0F811}" dt="2023-03-09T10:29:10.464" v="68" actId="1076"/>
      <pc:docMkLst>
        <pc:docMk/>
      </pc:docMkLst>
      <pc:sldChg chg="addSp delSp modSp mod setBg">
        <pc:chgData name="Natascha Van Dam" userId="49eb9064-d4c0-4cf8-8f10-ebfd094c405a" providerId="ADAL" clId="{E76B94CD-1E56-4CE9-ACCB-FB7F52D0F811}" dt="2023-03-09T10:28:46.223" v="66" actId="1036"/>
        <pc:sldMkLst>
          <pc:docMk/>
          <pc:sldMk cId="2650504846" sldId="257"/>
        </pc:sldMkLst>
        <pc:spChg chg="del mod">
          <ac:chgData name="Natascha Van Dam" userId="49eb9064-d4c0-4cf8-8f10-ebfd094c405a" providerId="ADAL" clId="{E76B94CD-1E56-4CE9-ACCB-FB7F52D0F811}" dt="2023-03-09T08:15:13.844" v="33"/>
          <ac:spMkLst>
            <pc:docMk/>
            <pc:sldMk cId="2650504846" sldId="257"/>
            <ac:spMk id="5" creationId="{E6CD4754-9B02-1724-5814-ACA88CE2FD50}"/>
          </ac:spMkLst>
        </pc:spChg>
        <pc:spChg chg="add del">
          <ac:chgData name="Natascha Van Dam" userId="49eb9064-d4c0-4cf8-8f10-ebfd094c405a" providerId="ADAL" clId="{E76B94CD-1E56-4CE9-ACCB-FB7F52D0F811}" dt="2023-03-09T08:25:19.692" v="39" actId="26606"/>
          <ac:spMkLst>
            <pc:docMk/>
            <pc:sldMk cId="2650504846" sldId="257"/>
            <ac:spMk id="9" creationId="{EE5F705A-5E81-4B3A-8EF4-911982DB313C}"/>
          </ac:spMkLst>
        </pc:spChg>
        <pc:spChg chg="add del">
          <ac:chgData name="Natascha Van Dam" userId="49eb9064-d4c0-4cf8-8f10-ebfd094c405a" providerId="ADAL" clId="{E76B94CD-1E56-4CE9-ACCB-FB7F52D0F811}" dt="2023-03-09T08:29:20.333" v="58" actId="26606"/>
          <ac:spMkLst>
            <pc:docMk/>
            <pc:sldMk cId="2650504846" sldId="257"/>
            <ac:spMk id="10" creationId="{2D2B266D-3625-4584-A5C3-7D3F672CFF30}"/>
          </ac:spMkLst>
        </pc:spChg>
        <pc:spChg chg="add del">
          <ac:chgData name="Natascha Van Dam" userId="49eb9064-d4c0-4cf8-8f10-ebfd094c405a" providerId="ADAL" clId="{E76B94CD-1E56-4CE9-ACCB-FB7F52D0F811}" dt="2023-03-09T08:25:19.692" v="39" actId="26606"/>
          <ac:spMkLst>
            <pc:docMk/>
            <pc:sldMk cId="2650504846" sldId="257"/>
            <ac:spMk id="11" creationId="{AD8F92D9-1751-4ABF-9CB7-D198C9A05A46}"/>
          </ac:spMkLst>
        </pc:spChg>
        <pc:spChg chg="add del">
          <ac:chgData name="Natascha Van Dam" userId="49eb9064-d4c0-4cf8-8f10-ebfd094c405a" providerId="ADAL" clId="{E76B94CD-1E56-4CE9-ACCB-FB7F52D0F811}" dt="2023-03-09T08:29:20.333" v="58" actId="26606"/>
          <ac:spMkLst>
            <pc:docMk/>
            <pc:sldMk cId="2650504846" sldId="257"/>
            <ac:spMk id="12" creationId="{C463B99A-73EE-4FBB-B7C4-F9F9BCC25C65}"/>
          </ac:spMkLst>
        </pc:spChg>
        <pc:spChg chg="add del">
          <ac:chgData name="Natascha Van Dam" userId="49eb9064-d4c0-4cf8-8f10-ebfd094c405a" providerId="ADAL" clId="{E76B94CD-1E56-4CE9-ACCB-FB7F52D0F811}" dt="2023-03-09T08:25:19.692" v="39" actId="26606"/>
          <ac:spMkLst>
            <pc:docMk/>
            <pc:sldMk cId="2650504846" sldId="257"/>
            <ac:spMk id="13" creationId="{6D6B998F-CA62-4EE6-B7E7-046377D4F7EF}"/>
          </ac:spMkLst>
        </pc:spChg>
        <pc:spChg chg="add del">
          <ac:chgData name="Natascha Van Dam" userId="49eb9064-d4c0-4cf8-8f10-ebfd094c405a" providerId="ADAL" clId="{E76B94CD-1E56-4CE9-ACCB-FB7F52D0F811}" dt="2023-03-09T08:29:20.333" v="58" actId="26606"/>
          <ac:spMkLst>
            <pc:docMk/>
            <pc:sldMk cId="2650504846" sldId="257"/>
            <ac:spMk id="14" creationId="{A5D2A5D1-BA0D-47D3-B051-DA7743C46E28}"/>
          </ac:spMkLst>
        </pc:spChg>
        <pc:spChg chg="add del">
          <ac:chgData name="Natascha Van Dam" userId="49eb9064-d4c0-4cf8-8f10-ebfd094c405a" providerId="ADAL" clId="{E76B94CD-1E56-4CE9-ACCB-FB7F52D0F811}" dt="2023-03-09T08:25:22.320" v="41" actId="26606"/>
          <ac:spMkLst>
            <pc:docMk/>
            <pc:sldMk cId="2650504846" sldId="257"/>
            <ac:spMk id="15" creationId="{83BCB34A-2F40-4F41-8488-A134C1C155B7}"/>
          </ac:spMkLst>
        </pc:spChg>
        <pc:spChg chg="add del">
          <ac:chgData name="Natascha Van Dam" userId="49eb9064-d4c0-4cf8-8f10-ebfd094c405a" providerId="ADAL" clId="{E76B94CD-1E56-4CE9-ACCB-FB7F52D0F811}" dt="2023-03-09T08:25:22.320" v="41" actId="26606"/>
          <ac:spMkLst>
            <pc:docMk/>
            <pc:sldMk cId="2650504846" sldId="257"/>
            <ac:spMk id="16" creationId="{A169D286-F4D7-4C8B-A6BD-D05384C7F1D8}"/>
          </ac:spMkLst>
        </pc:spChg>
        <pc:spChg chg="add del">
          <ac:chgData name="Natascha Van Dam" userId="49eb9064-d4c0-4cf8-8f10-ebfd094c405a" providerId="ADAL" clId="{E76B94CD-1E56-4CE9-ACCB-FB7F52D0F811}" dt="2023-03-09T08:25:22.320" v="41" actId="26606"/>
          <ac:spMkLst>
            <pc:docMk/>
            <pc:sldMk cId="2650504846" sldId="257"/>
            <ac:spMk id="17" creationId="{F78382DC-4207-465E-B379-1E16448AA222}"/>
          </ac:spMkLst>
        </pc:spChg>
        <pc:spChg chg="add del">
          <ac:chgData name="Natascha Van Dam" userId="49eb9064-d4c0-4cf8-8f10-ebfd094c405a" providerId="ADAL" clId="{E76B94CD-1E56-4CE9-ACCB-FB7F52D0F811}" dt="2023-03-09T08:25:22.320" v="41" actId="26606"/>
          <ac:spMkLst>
            <pc:docMk/>
            <pc:sldMk cId="2650504846" sldId="257"/>
            <ac:spMk id="18" creationId="{39E8235E-135E-4261-8F54-2B316E493C42}"/>
          </ac:spMkLst>
        </pc:spChg>
        <pc:spChg chg="add del">
          <ac:chgData name="Natascha Van Dam" userId="49eb9064-d4c0-4cf8-8f10-ebfd094c405a" providerId="ADAL" clId="{E76B94CD-1E56-4CE9-ACCB-FB7F52D0F811}" dt="2023-03-09T08:25:22.320" v="41" actId="26606"/>
          <ac:spMkLst>
            <pc:docMk/>
            <pc:sldMk cId="2650504846" sldId="257"/>
            <ac:spMk id="19" creationId="{D4ED8EC3-4D57-4620-93CE-4E6661F09A3E}"/>
          </ac:spMkLst>
        </pc:spChg>
        <pc:spChg chg="add del">
          <ac:chgData name="Natascha Van Dam" userId="49eb9064-d4c0-4cf8-8f10-ebfd094c405a" providerId="ADAL" clId="{E76B94CD-1E56-4CE9-ACCB-FB7F52D0F811}" dt="2023-03-09T08:29:27.715" v="60" actId="26606"/>
          <ac:spMkLst>
            <pc:docMk/>
            <pc:sldMk cId="2650504846" sldId="257"/>
            <ac:spMk id="20" creationId="{C3862298-AF85-4572-BED3-52E573EBD410}"/>
          </ac:spMkLst>
        </pc:spChg>
        <pc:spChg chg="add del">
          <ac:chgData name="Natascha Van Dam" userId="49eb9064-d4c0-4cf8-8f10-ebfd094c405a" providerId="ADAL" clId="{E76B94CD-1E56-4CE9-ACCB-FB7F52D0F811}" dt="2023-03-09T08:25:29.843" v="43" actId="26606"/>
          <ac:spMkLst>
            <pc:docMk/>
            <pc:sldMk cId="2650504846" sldId="257"/>
            <ac:spMk id="21" creationId="{854ECEBE-9353-406C-9313-02A517A310EF}"/>
          </ac:spMkLst>
        </pc:spChg>
        <pc:spChg chg="add del">
          <ac:chgData name="Natascha Van Dam" userId="49eb9064-d4c0-4cf8-8f10-ebfd094c405a" providerId="ADAL" clId="{E76B94CD-1E56-4CE9-ACCB-FB7F52D0F811}" dt="2023-03-09T08:25:29.843" v="43" actId="26606"/>
          <ac:spMkLst>
            <pc:docMk/>
            <pc:sldMk cId="2650504846" sldId="257"/>
            <ac:spMk id="22" creationId="{71A74C97-ECC4-4C3A-988A-A72C1F8BBAC8}"/>
          </ac:spMkLst>
        </pc:spChg>
        <pc:spChg chg="add del">
          <ac:chgData name="Natascha Van Dam" userId="49eb9064-d4c0-4cf8-8f10-ebfd094c405a" providerId="ADAL" clId="{E76B94CD-1E56-4CE9-ACCB-FB7F52D0F811}" dt="2023-03-09T08:25:29.843" v="43" actId="26606"/>
          <ac:spMkLst>
            <pc:docMk/>
            <pc:sldMk cId="2650504846" sldId="257"/>
            <ac:spMk id="23" creationId="{5FB5F3BA-58DF-40DA-AE44-974A00E0619C}"/>
          </ac:spMkLst>
        </pc:spChg>
        <pc:spChg chg="add del">
          <ac:chgData name="Natascha Van Dam" userId="49eb9064-d4c0-4cf8-8f10-ebfd094c405a" providerId="ADAL" clId="{E76B94CD-1E56-4CE9-ACCB-FB7F52D0F811}" dt="2023-03-09T08:25:29.843" v="43" actId="26606"/>
          <ac:spMkLst>
            <pc:docMk/>
            <pc:sldMk cId="2650504846" sldId="257"/>
            <ac:spMk id="24" creationId="{DE1994AC-22D1-4B48-9EDA-BE373E704567}"/>
          </ac:spMkLst>
        </pc:spChg>
        <pc:spChg chg="add del">
          <ac:chgData name="Natascha Van Dam" userId="49eb9064-d4c0-4cf8-8f10-ebfd094c405a" providerId="ADAL" clId="{E76B94CD-1E56-4CE9-ACCB-FB7F52D0F811}" dt="2023-03-09T08:25:29.843" v="43" actId="26606"/>
          <ac:spMkLst>
            <pc:docMk/>
            <pc:sldMk cId="2650504846" sldId="257"/>
            <ac:spMk id="25" creationId="{86806086-A782-4311-A63B-1A68574D8067}"/>
          </ac:spMkLst>
        </pc:spChg>
        <pc:spChg chg="add del">
          <ac:chgData name="Natascha Van Dam" userId="49eb9064-d4c0-4cf8-8f10-ebfd094c405a" providerId="ADAL" clId="{E76B94CD-1E56-4CE9-ACCB-FB7F52D0F811}" dt="2023-03-09T08:29:27.715" v="60" actId="26606"/>
          <ac:spMkLst>
            <pc:docMk/>
            <pc:sldMk cId="2650504846" sldId="257"/>
            <ac:spMk id="26" creationId="{7BE265E6-D012-42B3-A7DE-C8FEED40DBB7}"/>
          </ac:spMkLst>
        </pc:spChg>
        <pc:spChg chg="add del">
          <ac:chgData name="Natascha Van Dam" userId="49eb9064-d4c0-4cf8-8f10-ebfd094c405a" providerId="ADAL" clId="{E76B94CD-1E56-4CE9-ACCB-FB7F52D0F811}" dt="2023-03-09T08:27:45.098" v="56" actId="26606"/>
          <ac:spMkLst>
            <pc:docMk/>
            <pc:sldMk cId="2650504846" sldId="257"/>
            <ac:spMk id="27" creationId="{A169D286-F4D7-4C8B-A6BD-D05384C7F1D8}"/>
          </ac:spMkLst>
        </pc:spChg>
        <pc:spChg chg="add del">
          <ac:chgData name="Natascha Van Dam" userId="49eb9064-d4c0-4cf8-8f10-ebfd094c405a" providerId="ADAL" clId="{E76B94CD-1E56-4CE9-ACCB-FB7F52D0F811}" dt="2023-03-09T08:27:45.098" v="56" actId="26606"/>
          <ac:spMkLst>
            <pc:docMk/>
            <pc:sldMk cId="2650504846" sldId="257"/>
            <ac:spMk id="28" creationId="{39E8235E-135E-4261-8F54-2B316E493C42}"/>
          </ac:spMkLst>
        </pc:spChg>
        <pc:spChg chg="add del">
          <ac:chgData name="Natascha Van Dam" userId="49eb9064-d4c0-4cf8-8f10-ebfd094c405a" providerId="ADAL" clId="{E76B94CD-1E56-4CE9-ACCB-FB7F52D0F811}" dt="2023-03-09T08:27:45.098" v="56" actId="26606"/>
          <ac:spMkLst>
            <pc:docMk/>
            <pc:sldMk cId="2650504846" sldId="257"/>
            <ac:spMk id="29" creationId="{D4ED8EC3-4D57-4620-93CE-4E6661F09A3E}"/>
          </ac:spMkLst>
        </pc:spChg>
        <pc:spChg chg="add del">
          <ac:chgData name="Natascha Van Dam" userId="49eb9064-d4c0-4cf8-8f10-ebfd094c405a" providerId="ADAL" clId="{E76B94CD-1E56-4CE9-ACCB-FB7F52D0F811}" dt="2023-03-09T08:27:45.098" v="56" actId="26606"/>
          <ac:spMkLst>
            <pc:docMk/>
            <pc:sldMk cId="2650504846" sldId="257"/>
            <ac:spMk id="30" creationId="{83BCB34A-2F40-4F41-8488-A134C1C155B7}"/>
          </ac:spMkLst>
        </pc:spChg>
        <pc:spChg chg="add del">
          <ac:chgData name="Natascha Van Dam" userId="49eb9064-d4c0-4cf8-8f10-ebfd094c405a" providerId="ADAL" clId="{E76B94CD-1E56-4CE9-ACCB-FB7F52D0F811}" dt="2023-03-09T08:27:45.098" v="56" actId="26606"/>
          <ac:spMkLst>
            <pc:docMk/>
            <pc:sldMk cId="2650504846" sldId="257"/>
            <ac:spMk id="31" creationId="{F78382DC-4207-465E-B379-1E16448AA222}"/>
          </ac:spMkLst>
        </pc:spChg>
        <pc:spChg chg="add del">
          <ac:chgData name="Natascha Van Dam" userId="49eb9064-d4c0-4cf8-8f10-ebfd094c405a" providerId="ADAL" clId="{E76B94CD-1E56-4CE9-ACCB-FB7F52D0F811}" dt="2023-03-09T08:29:27.715" v="60" actId="26606"/>
          <ac:spMkLst>
            <pc:docMk/>
            <pc:sldMk cId="2650504846" sldId="257"/>
            <ac:spMk id="32" creationId="{6EB9A5AE-0A9C-4EB1-9569-A44D89EFC5BD}"/>
          </ac:spMkLst>
        </pc:spChg>
        <pc:spChg chg="add del">
          <ac:chgData name="Natascha Van Dam" userId="49eb9064-d4c0-4cf8-8f10-ebfd094c405a" providerId="ADAL" clId="{E76B94CD-1E56-4CE9-ACCB-FB7F52D0F811}" dt="2023-03-09T08:29:38.997" v="62" actId="26606"/>
          <ac:spMkLst>
            <pc:docMk/>
            <pc:sldMk cId="2650504846" sldId="257"/>
            <ac:spMk id="34" creationId="{C3862298-AF85-4572-BED3-52E573EBD410}"/>
          </ac:spMkLst>
        </pc:spChg>
        <pc:spChg chg="add del">
          <ac:chgData name="Natascha Van Dam" userId="49eb9064-d4c0-4cf8-8f10-ebfd094c405a" providerId="ADAL" clId="{E76B94CD-1E56-4CE9-ACCB-FB7F52D0F811}" dt="2023-03-09T08:29:38.997" v="62" actId="26606"/>
          <ac:spMkLst>
            <pc:docMk/>
            <pc:sldMk cId="2650504846" sldId="257"/>
            <ac:spMk id="35" creationId="{03E485DD-0C12-45BC-A361-28152A03BB93}"/>
          </ac:spMkLst>
        </pc:spChg>
        <pc:spChg chg="add del">
          <ac:chgData name="Natascha Van Dam" userId="49eb9064-d4c0-4cf8-8f10-ebfd094c405a" providerId="ADAL" clId="{E76B94CD-1E56-4CE9-ACCB-FB7F52D0F811}" dt="2023-03-09T08:26:48.919" v="47" actId="26606"/>
          <ac:spMkLst>
            <pc:docMk/>
            <pc:sldMk cId="2650504846" sldId="257"/>
            <ac:spMk id="36" creationId="{8950AD4C-6AF3-49F8-94E1-DBCAFB39478B}"/>
          </ac:spMkLst>
        </pc:spChg>
        <pc:spChg chg="add del">
          <ac:chgData name="Natascha Van Dam" userId="49eb9064-d4c0-4cf8-8f10-ebfd094c405a" providerId="ADAL" clId="{E76B94CD-1E56-4CE9-ACCB-FB7F52D0F811}" dt="2023-03-09T08:29:38.997" v="62" actId="26606"/>
          <ac:spMkLst>
            <pc:docMk/>
            <pc:sldMk cId="2650504846" sldId="257"/>
            <ac:spMk id="37" creationId="{6D6B998F-CA62-4EE6-B7E7-046377D4F7EF}"/>
          </ac:spMkLst>
        </pc:spChg>
        <pc:spChg chg="add del">
          <ac:chgData name="Natascha Van Dam" userId="49eb9064-d4c0-4cf8-8f10-ebfd094c405a" providerId="ADAL" clId="{E76B94CD-1E56-4CE9-ACCB-FB7F52D0F811}" dt="2023-03-09T08:26:48.919" v="47" actId="26606"/>
          <ac:spMkLst>
            <pc:docMk/>
            <pc:sldMk cId="2650504846" sldId="257"/>
            <ac:spMk id="38" creationId="{0ACBD85E-A404-45CB-B532-1039E479D4C6}"/>
          </ac:spMkLst>
        </pc:spChg>
        <pc:spChg chg="add del">
          <ac:chgData name="Natascha Van Dam" userId="49eb9064-d4c0-4cf8-8f10-ebfd094c405a" providerId="ADAL" clId="{E76B94CD-1E56-4CE9-ACCB-FB7F52D0F811}" dt="2023-03-09T08:29:45.474" v="64" actId="26606"/>
          <ac:spMkLst>
            <pc:docMk/>
            <pc:sldMk cId="2650504846" sldId="257"/>
            <ac:spMk id="39" creationId="{86FF76B9-219D-4469-AF87-0236D29032F1}"/>
          </ac:spMkLst>
        </pc:spChg>
        <pc:spChg chg="add del">
          <ac:chgData name="Natascha Van Dam" userId="49eb9064-d4c0-4cf8-8f10-ebfd094c405a" providerId="ADAL" clId="{E76B94CD-1E56-4CE9-ACCB-FB7F52D0F811}" dt="2023-03-09T08:26:48.919" v="47" actId="26606"/>
          <ac:spMkLst>
            <pc:docMk/>
            <pc:sldMk cId="2650504846" sldId="257"/>
            <ac:spMk id="40" creationId="{DB1626B1-BAC7-4893-A5AC-620597685187}"/>
          </ac:spMkLst>
        </pc:spChg>
        <pc:spChg chg="add del">
          <ac:chgData name="Natascha Van Dam" userId="49eb9064-d4c0-4cf8-8f10-ebfd094c405a" providerId="ADAL" clId="{E76B94CD-1E56-4CE9-ACCB-FB7F52D0F811}" dt="2023-03-09T08:26:48.919" v="47" actId="26606"/>
          <ac:spMkLst>
            <pc:docMk/>
            <pc:sldMk cId="2650504846" sldId="257"/>
            <ac:spMk id="42" creationId="{D64E9910-51FE-45BF-973D-9D2401FD3C63}"/>
          </ac:spMkLst>
        </pc:spChg>
        <pc:spChg chg="add del">
          <ac:chgData name="Natascha Van Dam" userId="49eb9064-d4c0-4cf8-8f10-ebfd094c405a" providerId="ADAL" clId="{E76B94CD-1E56-4CE9-ACCB-FB7F52D0F811}" dt="2023-03-09T08:26:50.295" v="49" actId="26606"/>
          <ac:spMkLst>
            <pc:docMk/>
            <pc:sldMk cId="2650504846" sldId="257"/>
            <ac:spMk id="44" creationId="{B527B32F-07F3-4C94-B09B-8C8F310F0D56}"/>
          </ac:spMkLst>
        </pc:spChg>
        <pc:spChg chg="add del">
          <ac:chgData name="Natascha Van Dam" userId="49eb9064-d4c0-4cf8-8f10-ebfd094c405a" providerId="ADAL" clId="{E76B94CD-1E56-4CE9-ACCB-FB7F52D0F811}" dt="2023-03-09T08:26:50.295" v="49" actId="26606"/>
          <ac:spMkLst>
            <pc:docMk/>
            <pc:sldMk cId="2650504846" sldId="257"/>
            <ac:spMk id="45" creationId="{7F41D4CC-403D-465E-9223-3277868A5D9E}"/>
          </ac:spMkLst>
        </pc:spChg>
        <pc:spChg chg="add del">
          <ac:chgData name="Natascha Van Dam" userId="49eb9064-d4c0-4cf8-8f10-ebfd094c405a" providerId="ADAL" clId="{E76B94CD-1E56-4CE9-ACCB-FB7F52D0F811}" dt="2023-03-09T08:26:50.295" v="49" actId="26606"/>
          <ac:spMkLst>
            <pc:docMk/>
            <pc:sldMk cId="2650504846" sldId="257"/>
            <ac:spMk id="46" creationId="{3DC4C688-715E-4A31-AB90-6A5752887D8A}"/>
          </ac:spMkLst>
        </pc:spChg>
        <pc:spChg chg="add del">
          <ac:chgData name="Natascha Van Dam" userId="49eb9064-d4c0-4cf8-8f10-ebfd094c405a" providerId="ADAL" clId="{E76B94CD-1E56-4CE9-ACCB-FB7F52D0F811}" dt="2023-03-09T08:27:44.582" v="54" actId="26606"/>
          <ac:spMkLst>
            <pc:docMk/>
            <pc:sldMk cId="2650504846" sldId="257"/>
            <ac:spMk id="48" creationId="{5D1D4658-32CD-4903-BDA6-7B54EEA4ED6F}"/>
          </ac:spMkLst>
        </pc:spChg>
        <pc:spChg chg="add del">
          <ac:chgData name="Natascha Van Dam" userId="49eb9064-d4c0-4cf8-8f10-ebfd094c405a" providerId="ADAL" clId="{E76B94CD-1E56-4CE9-ACCB-FB7F52D0F811}" dt="2023-03-09T08:27:44.582" v="54" actId="26606"/>
          <ac:spMkLst>
            <pc:docMk/>
            <pc:sldMk cId="2650504846" sldId="257"/>
            <ac:spMk id="49" creationId="{7A29A97C-0C3C-4F06-9CA4-68DFD1CE4039}"/>
          </ac:spMkLst>
        </pc:spChg>
        <pc:spChg chg="add del">
          <ac:chgData name="Natascha Van Dam" userId="49eb9064-d4c0-4cf8-8f10-ebfd094c405a" providerId="ADAL" clId="{E76B94CD-1E56-4CE9-ACCB-FB7F52D0F811}" dt="2023-03-09T08:27:44.582" v="54" actId="26606"/>
          <ac:spMkLst>
            <pc:docMk/>
            <pc:sldMk cId="2650504846" sldId="257"/>
            <ac:spMk id="50" creationId="{801292C1-8B12-4AF2-9B59-8851A132E5E2}"/>
          </ac:spMkLst>
        </pc:spChg>
        <pc:spChg chg="add del">
          <ac:chgData name="Natascha Van Dam" userId="49eb9064-d4c0-4cf8-8f10-ebfd094c405a" providerId="ADAL" clId="{E76B94CD-1E56-4CE9-ACCB-FB7F52D0F811}" dt="2023-03-09T08:29:45.474" v="64" actId="26606"/>
          <ac:spMkLst>
            <pc:docMk/>
            <pc:sldMk cId="2650504846" sldId="257"/>
            <ac:spMk id="51" creationId="{2E80C965-DB6D-4F81-9E9E-B027384D0BD6}"/>
          </ac:spMkLst>
        </pc:spChg>
        <pc:spChg chg="add del">
          <ac:chgData name="Natascha Van Dam" userId="49eb9064-d4c0-4cf8-8f10-ebfd094c405a" providerId="ADAL" clId="{E76B94CD-1E56-4CE9-ACCB-FB7F52D0F811}" dt="2023-03-09T08:29:45.474" v="64" actId="26606"/>
          <ac:spMkLst>
            <pc:docMk/>
            <pc:sldMk cId="2650504846" sldId="257"/>
            <ac:spMk id="52" creationId="{633C5E46-DAC5-4661-9C87-22B08E2A512F}"/>
          </ac:spMkLst>
        </pc:spChg>
        <pc:spChg chg="add">
          <ac:chgData name="Natascha Van Dam" userId="49eb9064-d4c0-4cf8-8f10-ebfd094c405a" providerId="ADAL" clId="{E76B94CD-1E56-4CE9-ACCB-FB7F52D0F811}" dt="2023-03-09T08:29:45.474" v="65" actId="26606"/>
          <ac:spMkLst>
            <pc:docMk/>
            <pc:sldMk cId="2650504846" sldId="257"/>
            <ac:spMk id="54" creationId="{A169D286-F4D7-4C8B-A6BD-D05384C7F1D8}"/>
          </ac:spMkLst>
        </pc:spChg>
        <pc:spChg chg="add del">
          <ac:chgData name="Natascha Van Dam" userId="49eb9064-d4c0-4cf8-8f10-ebfd094c405a" providerId="ADAL" clId="{E76B94CD-1E56-4CE9-ACCB-FB7F52D0F811}" dt="2023-03-09T08:27:44.111" v="53" actId="26606"/>
          <ac:spMkLst>
            <pc:docMk/>
            <pc:sldMk cId="2650504846" sldId="257"/>
            <ac:spMk id="55" creationId="{8950AD4C-6AF3-49F8-94E1-DBCAFB39478B}"/>
          </ac:spMkLst>
        </pc:spChg>
        <pc:spChg chg="add">
          <ac:chgData name="Natascha Van Dam" userId="49eb9064-d4c0-4cf8-8f10-ebfd094c405a" providerId="ADAL" clId="{E76B94CD-1E56-4CE9-ACCB-FB7F52D0F811}" dt="2023-03-09T08:29:45.474" v="65" actId="26606"/>
          <ac:spMkLst>
            <pc:docMk/>
            <pc:sldMk cId="2650504846" sldId="257"/>
            <ac:spMk id="56" creationId="{39E8235E-135E-4261-8F54-2B316E493C42}"/>
          </ac:spMkLst>
        </pc:spChg>
        <pc:spChg chg="add del">
          <ac:chgData name="Natascha Van Dam" userId="49eb9064-d4c0-4cf8-8f10-ebfd094c405a" providerId="ADAL" clId="{E76B94CD-1E56-4CE9-ACCB-FB7F52D0F811}" dt="2023-03-09T08:27:44.111" v="53" actId="26606"/>
          <ac:spMkLst>
            <pc:docMk/>
            <pc:sldMk cId="2650504846" sldId="257"/>
            <ac:spMk id="57" creationId="{0ACBD85E-A404-45CB-B532-1039E479D4C6}"/>
          </ac:spMkLst>
        </pc:spChg>
        <pc:spChg chg="add">
          <ac:chgData name="Natascha Van Dam" userId="49eb9064-d4c0-4cf8-8f10-ebfd094c405a" providerId="ADAL" clId="{E76B94CD-1E56-4CE9-ACCB-FB7F52D0F811}" dt="2023-03-09T08:29:45.474" v="65" actId="26606"/>
          <ac:spMkLst>
            <pc:docMk/>
            <pc:sldMk cId="2650504846" sldId="257"/>
            <ac:spMk id="58" creationId="{D4ED8EC3-4D57-4620-93CE-4E6661F09A3E}"/>
          </ac:spMkLst>
        </pc:spChg>
        <pc:spChg chg="add del">
          <ac:chgData name="Natascha Van Dam" userId="49eb9064-d4c0-4cf8-8f10-ebfd094c405a" providerId="ADAL" clId="{E76B94CD-1E56-4CE9-ACCB-FB7F52D0F811}" dt="2023-03-09T08:27:44.111" v="53" actId="26606"/>
          <ac:spMkLst>
            <pc:docMk/>
            <pc:sldMk cId="2650504846" sldId="257"/>
            <ac:spMk id="59" creationId="{DB1626B1-BAC7-4893-A5AC-620597685187}"/>
          </ac:spMkLst>
        </pc:spChg>
        <pc:spChg chg="add">
          <ac:chgData name="Natascha Van Dam" userId="49eb9064-d4c0-4cf8-8f10-ebfd094c405a" providerId="ADAL" clId="{E76B94CD-1E56-4CE9-ACCB-FB7F52D0F811}" dt="2023-03-09T08:29:45.474" v="65" actId="26606"/>
          <ac:spMkLst>
            <pc:docMk/>
            <pc:sldMk cId="2650504846" sldId="257"/>
            <ac:spMk id="60" creationId="{83BCB34A-2F40-4F41-8488-A134C1C155B7}"/>
          </ac:spMkLst>
        </pc:spChg>
        <pc:spChg chg="add del">
          <ac:chgData name="Natascha Van Dam" userId="49eb9064-d4c0-4cf8-8f10-ebfd094c405a" providerId="ADAL" clId="{E76B94CD-1E56-4CE9-ACCB-FB7F52D0F811}" dt="2023-03-09T08:27:44.111" v="53" actId="26606"/>
          <ac:spMkLst>
            <pc:docMk/>
            <pc:sldMk cId="2650504846" sldId="257"/>
            <ac:spMk id="61" creationId="{D64E9910-51FE-45BF-973D-9D2401FD3C63}"/>
          </ac:spMkLst>
        </pc:spChg>
        <pc:spChg chg="add">
          <ac:chgData name="Natascha Van Dam" userId="49eb9064-d4c0-4cf8-8f10-ebfd094c405a" providerId="ADAL" clId="{E76B94CD-1E56-4CE9-ACCB-FB7F52D0F811}" dt="2023-03-09T08:29:45.474" v="65" actId="26606"/>
          <ac:spMkLst>
            <pc:docMk/>
            <pc:sldMk cId="2650504846" sldId="257"/>
            <ac:spMk id="62" creationId="{F78382DC-4207-465E-B379-1E16448AA222}"/>
          </ac:spMkLst>
        </pc:spChg>
        <pc:grpChg chg="add del">
          <ac:chgData name="Natascha Van Dam" userId="49eb9064-d4c0-4cf8-8f10-ebfd094c405a" providerId="ADAL" clId="{E76B94CD-1E56-4CE9-ACCB-FB7F52D0F811}" dt="2023-03-09T08:29:45.474" v="64" actId="26606"/>
          <ac:grpSpMkLst>
            <pc:docMk/>
            <pc:sldMk cId="2650504846" sldId="257"/>
            <ac:grpSpMk id="41" creationId="{DB88BD78-87E1-424D-B479-C37D8E41B12E}"/>
          </ac:grpSpMkLst>
        </pc:grpChg>
        <pc:picChg chg="mod">
          <ac:chgData name="Natascha Van Dam" userId="49eb9064-d4c0-4cf8-8f10-ebfd094c405a" providerId="ADAL" clId="{E76B94CD-1E56-4CE9-ACCB-FB7F52D0F811}" dt="2023-03-09T10:28:46.223" v="66" actId="1036"/>
          <ac:picMkLst>
            <pc:docMk/>
            <pc:sldMk cId="2650504846" sldId="257"/>
            <ac:picMk id="2" creationId="{5B7410F9-0D56-26CF-06EC-7E22A5460BF3}"/>
          </ac:picMkLst>
        </pc:picChg>
        <pc:picChg chg="mod ord">
          <ac:chgData name="Natascha Van Dam" userId="49eb9064-d4c0-4cf8-8f10-ebfd094c405a" providerId="ADAL" clId="{E76B94CD-1E56-4CE9-ACCB-FB7F52D0F811}" dt="2023-03-09T08:29:45.474" v="65" actId="26606"/>
          <ac:picMkLst>
            <pc:docMk/>
            <pc:sldMk cId="2650504846" sldId="257"/>
            <ac:picMk id="3" creationId="{00000000-0000-0000-0000-000000000000}"/>
          </ac:picMkLst>
        </pc:picChg>
        <pc:picChg chg="mod">
          <ac:chgData name="Natascha Van Dam" userId="49eb9064-d4c0-4cf8-8f10-ebfd094c405a" providerId="ADAL" clId="{E76B94CD-1E56-4CE9-ACCB-FB7F52D0F811}" dt="2023-03-09T08:29:45.474" v="64" actId="26606"/>
          <ac:picMkLst>
            <pc:docMk/>
            <pc:sldMk cId="2650504846" sldId="257"/>
            <ac:picMk id="4" creationId="{5A9CDD95-E940-AFF6-330D-2383015209E0}"/>
          </ac:picMkLst>
        </pc:picChg>
      </pc:sldChg>
      <pc:sldChg chg="addSp delSp modSp mod setBg">
        <pc:chgData name="Natascha Van Dam" userId="49eb9064-d4c0-4cf8-8f10-ebfd094c405a" providerId="ADAL" clId="{E76B94CD-1E56-4CE9-ACCB-FB7F52D0F811}" dt="2023-03-09T08:27:44.879" v="55" actId="26606"/>
        <pc:sldMkLst>
          <pc:docMk/>
          <pc:sldMk cId="1403600000" sldId="258"/>
        </pc:sldMkLst>
        <pc:spChg chg="mod">
          <ac:chgData name="Natascha Van Dam" userId="49eb9064-d4c0-4cf8-8f10-ebfd094c405a" providerId="ADAL" clId="{E76B94CD-1E56-4CE9-ACCB-FB7F52D0F811}" dt="2023-03-09T08:27:44.879" v="55" actId="26606"/>
          <ac:spMkLst>
            <pc:docMk/>
            <pc:sldMk cId="1403600000" sldId="258"/>
            <ac:spMk id="4" creationId="{00000000-0000-0000-0000-000000000000}"/>
          </ac:spMkLst>
        </pc:spChg>
        <pc:spChg chg="mod ord">
          <ac:chgData name="Natascha Van Dam" userId="49eb9064-d4c0-4cf8-8f10-ebfd094c405a" providerId="ADAL" clId="{E76B94CD-1E56-4CE9-ACCB-FB7F52D0F811}" dt="2023-03-09T08:27:44.879" v="55" actId="26606"/>
          <ac:spMkLst>
            <pc:docMk/>
            <pc:sldMk cId="1403600000" sldId="258"/>
            <ac:spMk id="5" creationId="{00000000-0000-0000-0000-000000000000}"/>
          </ac:spMkLst>
        </pc:spChg>
        <pc:spChg chg="add del">
          <ac:chgData name="Natascha Van Dam" userId="49eb9064-d4c0-4cf8-8f10-ebfd094c405a" providerId="ADAL" clId="{E76B94CD-1E56-4CE9-ACCB-FB7F52D0F811}" dt="2023-03-09T08:27:44.879" v="55" actId="26606"/>
          <ac:spMkLst>
            <pc:docMk/>
            <pc:sldMk cId="1403600000" sldId="258"/>
            <ac:spMk id="11" creationId="{BACC6370-2D7E-4714-9D71-7542949D7D5D}"/>
          </ac:spMkLst>
        </pc:spChg>
        <pc:spChg chg="add del">
          <ac:chgData name="Natascha Van Dam" userId="49eb9064-d4c0-4cf8-8f10-ebfd094c405a" providerId="ADAL" clId="{E76B94CD-1E56-4CE9-ACCB-FB7F52D0F811}" dt="2023-03-09T08:27:44.879" v="55" actId="26606"/>
          <ac:spMkLst>
            <pc:docMk/>
            <pc:sldMk cId="1403600000" sldId="258"/>
            <ac:spMk id="13" creationId="{F68B3F68-107C-434F-AA38-110D5EA91B85}"/>
          </ac:spMkLst>
        </pc:spChg>
        <pc:spChg chg="add del">
          <ac:chgData name="Natascha Van Dam" userId="49eb9064-d4c0-4cf8-8f10-ebfd094c405a" providerId="ADAL" clId="{E76B94CD-1E56-4CE9-ACCB-FB7F52D0F811}" dt="2023-03-09T08:27:44.879" v="55" actId="26606"/>
          <ac:spMkLst>
            <pc:docMk/>
            <pc:sldMk cId="1403600000" sldId="258"/>
            <ac:spMk id="15" creationId="{AAD0DBB9-1A4B-4391-81D4-CB19F9AB918A}"/>
          </ac:spMkLst>
        </pc:spChg>
        <pc:spChg chg="add del">
          <ac:chgData name="Natascha Van Dam" userId="49eb9064-d4c0-4cf8-8f10-ebfd094c405a" providerId="ADAL" clId="{E76B94CD-1E56-4CE9-ACCB-FB7F52D0F811}" dt="2023-03-09T08:27:44.879" v="55" actId="26606"/>
          <ac:spMkLst>
            <pc:docMk/>
            <pc:sldMk cId="1403600000" sldId="258"/>
            <ac:spMk id="17" creationId="{063BBA22-50EA-4C4D-BE05-F1CE4E63AA56}"/>
          </ac:spMkLst>
        </pc:spChg>
        <pc:picChg chg="mod">
          <ac:chgData name="Natascha Van Dam" userId="49eb9064-d4c0-4cf8-8f10-ebfd094c405a" providerId="ADAL" clId="{E76B94CD-1E56-4CE9-ACCB-FB7F52D0F811}" dt="2023-03-09T08:27:44.879" v="55" actId="26606"/>
          <ac:picMkLst>
            <pc:docMk/>
            <pc:sldMk cId="1403600000" sldId="258"/>
            <ac:picMk id="2" creationId="{D8868B02-8B49-D4F6-AD6D-088C3259D3CF}"/>
          </ac:picMkLst>
        </pc:picChg>
        <pc:picChg chg="mod">
          <ac:chgData name="Natascha Van Dam" userId="49eb9064-d4c0-4cf8-8f10-ebfd094c405a" providerId="ADAL" clId="{E76B94CD-1E56-4CE9-ACCB-FB7F52D0F811}" dt="2023-03-09T08:27:44.879" v="55" actId="26606"/>
          <ac:picMkLst>
            <pc:docMk/>
            <pc:sldMk cId="1403600000" sldId="258"/>
            <ac:picMk id="3" creationId="{00000000-0000-0000-0000-000000000000}"/>
          </ac:picMkLst>
        </pc:picChg>
      </pc:sldChg>
      <pc:sldChg chg="modSp mod">
        <pc:chgData name="Natascha Van Dam" userId="49eb9064-d4c0-4cf8-8f10-ebfd094c405a" providerId="ADAL" clId="{E76B94CD-1E56-4CE9-ACCB-FB7F52D0F811}" dt="2023-03-09T10:29:10.464" v="68" actId="1076"/>
        <pc:sldMkLst>
          <pc:docMk/>
          <pc:sldMk cId="3961421976" sldId="259"/>
        </pc:sldMkLst>
        <pc:picChg chg="mod">
          <ac:chgData name="Natascha Van Dam" userId="49eb9064-d4c0-4cf8-8f10-ebfd094c405a" providerId="ADAL" clId="{E76B94CD-1E56-4CE9-ACCB-FB7F52D0F811}" dt="2023-03-09T10:29:10.464" v="68" actId="1076"/>
          <ac:picMkLst>
            <pc:docMk/>
            <pc:sldMk cId="3961421976" sldId="259"/>
            <ac:picMk id="8" creationId="{7EB425C2-628D-70F8-2869-3239BE548212}"/>
          </ac:picMkLst>
        </pc:picChg>
      </pc:sldChg>
      <pc:sldChg chg="add del">
        <pc:chgData name="Natascha Van Dam" userId="49eb9064-d4c0-4cf8-8f10-ebfd094c405a" providerId="ADAL" clId="{E76B94CD-1E56-4CE9-ACCB-FB7F52D0F811}" dt="2023-03-09T08:15:12.153" v="26" actId="27028"/>
        <pc:sldMkLst>
          <pc:docMk/>
          <pc:sldMk cId="898365724" sldId="265"/>
        </pc:sldMkLst>
      </pc:sldChg>
      <pc:sldChg chg="add del">
        <pc:chgData name="Natascha Van Dam" userId="49eb9064-d4c0-4cf8-8f10-ebfd094c405a" providerId="ADAL" clId="{E76B94CD-1E56-4CE9-ACCB-FB7F52D0F811}" dt="2023-03-09T08:16:17.051" v="36" actId="27028"/>
        <pc:sldMkLst>
          <pc:docMk/>
          <pc:sldMk cId="3260210473" sldId="265"/>
        </pc:sldMkLst>
      </pc:sldChg>
      <pc:sldChg chg="add del">
        <pc:chgData name="Natascha Van Dam" userId="49eb9064-d4c0-4cf8-8f10-ebfd094c405a" providerId="ADAL" clId="{E76B94CD-1E56-4CE9-ACCB-FB7F52D0F811}" dt="2023-03-09T08:15:10.874" v="25" actId="27028"/>
        <pc:sldMkLst>
          <pc:docMk/>
          <pc:sldMk cId="3567874865" sldId="266"/>
        </pc:sldMkLst>
      </pc:sldChg>
      <pc:sldMasterChg chg="add del addSldLayout delSldLayout">
        <pc:chgData name="Natascha Van Dam" userId="49eb9064-d4c0-4cf8-8f10-ebfd094c405a" providerId="ADAL" clId="{E76B94CD-1E56-4CE9-ACCB-FB7F52D0F811}" dt="2023-03-09T08:16:17.051" v="36" actId="27028"/>
        <pc:sldMasterMkLst>
          <pc:docMk/>
          <pc:sldMasterMk cId="0" sldId="2147483720"/>
        </pc:sldMasterMkLst>
        <pc:sldLayoutChg chg="add del">
          <pc:chgData name="Natascha Van Dam" userId="49eb9064-d4c0-4cf8-8f10-ebfd094c405a" providerId="ADAL" clId="{E76B94CD-1E56-4CE9-ACCB-FB7F52D0F811}" dt="2023-03-09T08:16:17.051" v="36" actId="27028"/>
          <pc:sldLayoutMkLst>
            <pc:docMk/>
            <pc:sldMasterMk cId="0" sldId="2147483720"/>
            <pc:sldLayoutMk cId="0" sldId="2147483874"/>
          </pc:sldLayoutMkLst>
        </pc:sldLayoutChg>
      </pc:sldMasterChg>
    </pc:docChg>
  </pc:docChgLst>
  <pc:docChgLst>
    <pc:chgData name="Mireille Arens" userId="a054541a-50d6-4076-8265-01fcae5f01d7" providerId="ADAL" clId="{D8EA1D57-7E73-4E8D-8493-4C61B8AC6D7B}"/>
    <pc:docChg chg="modSld">
      <pc:chgData name="Mireille Arens" userId="a054541a-50d6-4076-8265-01fcae5f01d7" providerId="ADAL" clId="{D8EA1D57-7E73-4E8D-8493-4C61B8AC6D7B}" dt="2023-03-08T16:25:57.442" v="20"/>
      <pc:docMkLst>
        <pc:docMk/>
      </pc:docMkLst>
      <pc:sldChg chg="addSp modSp mod">
        <pc:chgData name="Mireille Arens" userId="a054541a-50d6-4076-8265-01fcae5f01d7" providerId="ADAL" clId="{D8EA1D57-7E73-4E8D-8493-4C61B8AC6D7B}" dt="2023-03-08T16:25:26.963" v="16" actId="1076"/>
        <pc:sldMkLst>
          <pc:docMk/>
          <pc:sldMk cId="267528724" sldId="256"/>
        </pc:sldMkLst>
        <pc:picChg chg="add mod">
          <ac:chgData name="Mireille Arens" userId="a054541a-50d6-4076-8265-01fcae5f01d7" providerId="ADAL" clId="{D8EA1D57-7E73-4E8D-8493-4C61B8AC6D7B}" dt="2023-03-08T16:25:26.963" v="16" actId="1076"/>
          <ac:picMkLst>
            <pc:docMk/>
            <pc:sldMk cId="267528724" sldId="256"/>
            <ac:picMk id="2" creationId="{81335CE1-1CFF-04A5-820E-BCABD6F3655B}"/>
          </ac:picMkLst>
        </pc:picChg>
      </pc:sldChg>
      <pc:sldChg chg="addSp modSp mod">
        <pc:chgData name="Mireille Arens" userId="a054541a-50d6-4076-8265-01fcae5f01d7" providerId="ADAL" clId="{D8EA1D57-7E73-4E8D-8493-4C61B8AC6D7B}" dt="2023-03-08T16:23:52.512" v="4" actId="1076"/>
        <pc:sldMkLst>
          <pc:docMk/>
          <pc:sldMk cId="2650504846" sldId="257"/>
        </pc:sldMkLst>
        <pc:picChg chg="add mod">
          <ac:chgData name="Mireille Arens" userId="a054541a-50d6-4076-8265-01fcae5f01d7" providerId="ADAL" clId="{D8EA1D57-7E73-4E8D-8493-4C61B8AC6D7B}" dt="2023-03-08T16:23:26.437" v="1" actId="1076"/>
          <ac:picMkLst>
            <pc:docMk/>
            <pc:sldMk cId="2650504846" sldId="257"/>
            <ac:picMk id="2" creationId="{5B7410F9-0D56-26CF-06EC-7E22A5460BF3}"/>
          </ac:picMkLst>
        </pc:picChg>
        <pc:picChg chg="add mod">
          <ac:chgData name="Mireille Arens" userId="a054541a-50d6-4076-8265-01fcae5f01d7" providerId="ADAL" clId="{D8EA1D57-7E73-4E8D-8493-4C61B8AC6D7B}" dt="2023-03-08T16:23:52.512" v="4" actId="1076"/>
          <ac:picMkLst>
            <pc:docMk/>
            <pc:sldMk cId="2650504846" sldId="257"/>
            <ac:picMk id="4" creationId="{5A9CDD95-E940-AFF6-330D-2383015209E0}"/>
          </ac:picMkLst>
        </pc:picChg>
      </pc:sldChg>
      <pc:sldChg chg="addSp modSp mod">
        <pc:chgData name="Mireille Arens" userId="a054541a-50d6-4076-8265-01fcae5f01d7" providerId="ADAL" clId="{D8EA1D57-7E73-4E8D-8493-4C61B8AC6D7B}" dt="2023-03-08T16:24:42.779" v="8" actId="1076"/>
        <pc:sldMkLst>
          <pc:docMk/>
          <pc:sldMk cId="1403600000" sldId="258"/>
        </pc:sldMkLst>
        <pc:picChg chg="add mod">
          <ac:chgData name="Mireille Arens" userId="a054541a-50d6-4076-8265-01fcae5f01d7" providerId="ADAL" clId="{D8EA1D57-7E73-4E8D-8493-4C61B8AC6D7B}" dt="2023-03-08T16:24:42.779" v="8" actId="1076"/>
          <ac:picMkLst>
            <pc:docMk/>
            <pc:sldMk cId="1403600000" sldId="258"/>
            <ac:picMk id="2" creationId="{D8868B02-8B49-D4F6-AD6D-088C3259D3CF}"/>
          </ac:picMkLst>
        </pc:picChg>
      </pc:sldChg>
      <pc:sldChg chg="addSp modSp mod">
        <pc:chgData name="Mireille Arens" userId="a054541a-50d6-4076-8265-01fcae5f01d7" providerId="ADAL" clId="{D8EA1D57-7E73-4E8D-8493-4C61B8AC6D7B}" dt="2023-03-08T16:24:24.692" v="6" actId="1076"/>
        <pc:sldMkLst>
          <pc:docMk/>
          <pc:sldMk cId="3961421976" sldId="259"/>
        </pc:sldMkLst>
        <pc:picChg chg="add mod">
          <ac:chgData name="Mireille Arens" userId="a054541a-50d6-4076-8265-01fcae5f01d7" providerId="ADAL" clId="{D8EA1D57-7E73-4E8D-8493-4C61B8AC6D7B}" dt="2023-03-08T16:24:24.692" v="6" actId="1076"/>
          <ac:picMkLst>
            <pc:docMk/>
            <pc:sldMk cId="3961421976" sldId="259"/>
            <ac:picMk id="6" creationId="{1B860C97-9983-ABF5-EBD3-FFC41A388B67}"/>
          </ac:picMkLst>
        </pc:picChg>
      </pc:sldChg>
      <pc:sldChg chg="addSp modSp mod">
        <pc:chgData name="Mireille Arens" userId="a054541a-50d6-4076-8265-01fcae5f01d7" providerId="ADAL" clId="{D8EA1D57-7E73-4E8D-8493-4C61B8AC6D7B}" dt="2023-03-08T16:25:17.140" v="14" actId="1076"/>
        <pc:sldMkLst>
          <pc:docMk/>
          <pc:sldMk cId="3243852764" sldId="260"/>
        </pc:sldMkLst>
        <pc:picChg chg="add mod">
          <ac:chgData name="Mireille Arens" userId="a054541a-50d6-4076-8265-01fcae5f01d7" providerId="ADAL" clId="{D8EA1D57-7E73-4E8D-8493-4C61B8AC6D7B}" dt="2023-03-08T16:25:17.140" v="14" actId="1076"/>
          <ac:picMkLst>
            <pc:docMk/>
            <pc:sldMk cId="3243852764" sldId="260"/>
            <ac:picMk id="5" creationId="{BC01C3A5-1320-B94A-BD75-3363123E2318}"/>
          </ac:picMkLst>
        </pc:picChg>
      </pc:sldChg>
      <pc:sldChg chg="addSp modSp mod">
        <pc:chgData name="Mireille Arens" userId="a054541a-50d6-4076-8265-01fcae5f01d7" providerId="ADAL" clId="{D8EA1D57-7E73-4E8D-8493-4C61B8AC6D7B}" dt="2023-03-08T16:24:52.773" v="10" actId="1076"/>
        <pc:sldMkLst>
          <pc:docMk/>
          <pc:sldMk cId="1071009803" sldId="261"/>
        </pc:sldMkLst>
        <pc:picChg chg="add mod">
          <ac:chgData name="Mireille Arens" userId="a054541a-50d6-4076-8265-01fcae5f01d7" providerId="ADAL" clId="{D8EA1D57-7E73-4E8D-8493-4C61B8AC6D7B}" dt="2023-03-08T16:24:52.773" v="10" actId="1076"/>
          <ac:picMkLst>
            <pc:docMk/>
            <pc:sldMk cId="1071009803" sldId="261"/>
            <ac:picMk id="5" creationId="{38F072FF-CC0D-F683-D6EF-1BAF05EF262C}"/>
          </ac:picMkLst>
        </pc:picChg>
      </pc:sldChg>
      <pc:sldChg chg="addSp modSp mod">
        <pc:chgData name="Mireille Arens" userId="a054541a-50d6-4076-8265-01fcae5f01d7" providerId="ADAL" clId="{D8EA1D57-7E73-4E8D-8493-4C61B8AC6D7B}" dt="2023-03-08T16:25:46.055" v="19" actId="14100"/>
        <pc:sldMkLst>
          <pc:docMk/>
          <pc:sldMk cId="502676523" sldId="262"/>
        </pc:sldMkLst>
        <pc:picChg chg="add mod">
          <ac:chgData name="Mireille Arens" userId="a054541a-50d6-4076-8265-01fcae5f01d7" providerId="ADAL" clId="{D8EA1D57-7E73-4E8D-8493-4C61B8AC6D7B}" dt="2023-03-08T16:25:46.055" v="19" actId="14100"/>
          <ac:picMkLst>
            <pc:docMk/>
            <pc:sldMk cId="502676523" sldId="262"/>
            <ac:picMk id="2" creationId="{DDBCEC5F-8B90-A3E4-E481-979737294CA1}"/>
          </ac:picMkLst>
        </pc:picChg>
      </pc:sldChg>
      <pc:sldChg chg="addSp modSp">
        <pc:chgData name="Mireille Arens" userId="a054541a-50d6-4076-8265-01fcae5f01d7" providerId="ADAL" clId="{D8EA1D57-7E73-4E8D-8493-4C61B8AC6D7B}" dt="2023-03-08T16:25:57.442" v="20"/>
        <pc:sldMkLst>
          <pc:docMk/>
          <pc:sldMk cId="887210664" sldId="263"/>
        </pc:sldMkLst>
        <pc:picChg chg="add mod">
          <ac:chgData name="Mireille Arens" userId="a054541a-50d6-4076-8265-01fcae5f01d7" providerId="ADAL" clId="{D8EA1D57-7E73-4E8D-8493-4C61B8AC6D7B}" dt="2023-03-08T16:25:57.442" v="20"/>
          <ac:picMkLst>
            <pc:docMk/>
            <pc:sldMk cId="887210664" sldId="263"/>
            <ac:picMk id="4" creationId="{57FB21B7-88CC-54D2-7933-1C57FFE2A62C}"/>
          </ac:picMkLst>
        </pc:picChg>
      </pc:sldChg>
      <pc:sldChg chg="addSp modSp mod">
        <pc:chgData name="Mireille Arens" userId="a054541a-50d6-4076-8265-01fcae5f01d7" providerId="ADAL" clId="{D8EA1D57-7E73-4E8D-8493-4C61B8AC6D7B}" dt="2023-03-08T16:25:08.709" v="12" actId="1076"/>
        <pc:sldMkLst>
          <pc:docMk/>
          <pc:sldMk cId="4100026320" sldId="264"/>
        </pc:sldMkLst>
        <pc:picChg chg="add mod">
          <ac:chgData name="Mireille Arens" userId="a054541a-50d6-4076-8265-01fcae5f01d7" providerId="ADAL" clId="{D8EA1D57-7E73-4E8D-8493-4C61B8AC6D7B}" dt="2023-03-08T16:25:08.709" v="12" actId="1076"/>
          <ac:picMkLst>
            <pc:docMk/>
            <pc:sldMk cId="4100026320" sldId="264"/>
            <ac:picMk id="6" creationId="{738646D7-E52F-3CD5-35C1-3022AC2210CE}"/>
          </ac:picMkLst>
        </pc:picChg>
      </pc:sldChg>
    </pc:docChg>
  </pc:docChgLst>
  <pc:docChgLst>
    <pc:chgData name="Inge Cotemans" userId="2ce8e9c1-d72b-4f77-9087-ab6b03f59bcb" providerId="ADAL" clId="{C9381FC9-0747-4CB9-ADC4-67816EC478A2}"/>
    <pc:docChg chg="custSel modSld">
      <pc:chgData name="Inge Cotemans" userId="2ce8e9c1-d72b-4f77-9087-ab6b03f59bcb" providerId="ADAL" clId="{C9381FC9-0747-4CB9-ADC4-67816EC478A2}" dt="2023-03-09T10:30:25.114" v="26"/>
      <pc:docMkLst>
        <pc:docMk/>
      </pc:docMkLst>
      <pc:sldChg chg="addSp modSp mod">
        <pc:chgData name="Inge Cotemans" userId="2ce8e9c1-d72b-4f77-9087-ab6b03f59bcb" providerId="ADAL" clId="{C9381FC9-0747-4CB9-ADC4-67816EC478A2}" dt="2023-03-09T10:29:21.096" v="14" actId="14100"/>
        <pc:sldMkLst>
          <pc:docMk/>
          <pc:sldMk cId="267528724" sldId="256"/>
        </pc:sldMkLst>
        <pc:picChg chg="add mod">
          <ac:chgData name="Inge Cotemans" userId="2ce8e9c1-d72b-4f77-9087-ab6b03f59bcb" providerId="ADAL" clId="{C9381FC9-0747-4CB9-ADC4-67816EC478A2}" dt="2023-03-09T10:29:21.096" v="14" actId="14100"/>
          <ac:picMkLst>
            <pc:docMk/>
            <pc:sldMk cId="267528724" sldId="256"/>
            <ac:picMk id="3" creationId="{5159DA94-C539-369D-EA66-8492CAFEB12D}"/>
          </ac:picMkLst>
        </pc:picChg>
      </pc:sldChg>
      <pc:sldChg chg="delSp modSp mod delDesignElem">
        <pc:chgData name="Inge Cotemans" userId="2ce8e9c1-d72b-4f77-9087-ab6b03f59bcb" providerId="ADAL" clId="{C9381FC9-0747-4CB9-ADC4-67816EC478A2}" dt="2023-03-09T09:42:20.630" v="2"/>
        <pc:sldMkLst>
          <pc:docMk/>
          <pc:sldMk cId="2650504846" sldId="257"/>
        </pc:sldMkLst>
        <pc:spChg chg="del">
          <ac:chgData name="Inge Cotemans" userId="2ce8e9c1-d72b-4f77-9087-ab6b03f59bcb" providerId="ADAL" clId="{C9381FC9-0747-4CB9-ADC4-67816EC478A2}" dt="2023-03-09T09:42:20.630" v="2"/>
          <ac:spMkLst>
            <pc:docMk/>
            <pc:sldMk cId="2650504846" sldId="257"/>
            <ac:spMk id="54" creationId="{A169D286-F4D7-4C8B-A6BD-D05384C7F1D8}"/>
          </ac:spMkLst>
        </pc:spChg>
        <pc:spChg chg="del">
          <ac:chgData name="Inge Cotemans" userId="2ce8e9c1-d72b-4f77-9087-ab6b03f59bcb" providerId="ADAL" clId="{C9381FC9-0747-4CB9-ADC4-67816EC478A2}" dt="2023-03-09T09:42:20.630" v="2"/>
          <ac:spMkLst>
            <pc:docMk/>
            <pc:sldMk cId="2650504846" sldId="257"/>
            <ac:spMk id="56" creationId="{39E8235E-135E-4261-8F54-2B316E493C42}"/>
          </ac:spMkLst>
        </pc:spChg>
        <pc:spChg chg="del">
          <ac:chgData name="Inge Cotemans" userId="2ce8e9c1-d72b-4f77-9087-ab6b03f59bcb" providerId="ADAL" clId="{C9381FC9-0747-4CB9-ADC4-67816EC478A2}" dt="2023-03-09T09:42:20.630" v="2"/>
          <ac:spMkLst>
            <pc:docMk/>
            <pc:sldMk cId="2650504846" sldId="257"/>
            <ac:spMk id="58" creationId="{D4ED8EC3-4D57-4620-93CE-4E6661F09A3E}"/>
          </ac:spMkLst>
        </pc:spChg>
        <pc:spChg chg="del">
          <ac:chgData name="Inge Cotemans" userId="2ce8e9c1-d72b-4f77-9087-ab6b03f59bcb" providerId="ADAL" clId="{C9381FC9-0747-4CB9-ADC4-67816EC478A2}" dt="2023-03-09T09:42:20.630" v="2"/>
          <ac:spMkLst>
            <pc:docMk/>
            <pc:sldMk cId="2650504846" sldId="257"/>
            <ac:spMk id="60" creationId="{83BCB34A-2F40-4F41-8488-A134C1C155B7}"/>
          </ac:spMkLst>
        </pc:spChg>
        <pc:spChg chg="del">
          <ac:chgData name="Inge Cotemans" userId="2ce8e9c1-d72b-4f77-9087-ab6b03f59bcb" providerId="ADAL" clId="{C9381FC9-0747-4CB9-ADC4-67816EC478A2}" dt="2023-03-09T09:42:20.630" v="2"/>
          <ac:spMkLst>
            <pc:docMk/>
            <pc:sldMk cId="2650504846" sldId="257"/>
            <ac:spMk id="62" creationId="{F78382DC-4207-465E-B379-1E16448AA222}"/>
          </ac:spMkLst>
        </pc:spChg>
        <pc:picChg chg="mod">
          <ac:chgData name="Inge Cotemans" userId="2ce8e9c1-d72b-4f77-9087-ab6b03f59bcb" providerId="ADAL" clId="{C9381FC9-0747-4CB9-ADC4-67816EC478A2}" dt="2023-03-09T07:52:23.211" v="0" actId="1076"/>
          <ac:picMkLst>
            <pc:docMk/>
            <pc:sldMk cId="2650504846" sldId="257"/>
            <ac:picMk id="4" creationId="{5A9CDD95-E940-AFF6-330D-2383015209E0}"/>
          </ac:picMkLst>
        </pc:picChg>
      </pc:sldChg>
      <pc:sldChg chg="addSp delSp modSp mod">
        <pc:chgData name="Inge Cotemans" userId="2ce8e9c1-d72b-4f77-9087-ab6b03f59bcb" providerId="ADAL" clId="{C9381FC9-0747-4CB9-ADC4-67816EC478A2}" dt="2023-03-09T10:30:19.786" v="24"/>
        <pc:sldMkLst>
          <pc:docMk/>
          <pc:sldMk cId="1403600000" sldId="258"/>
        </pc:sldMkLst>
        <pc:picChg chg="add del mod">
          <ac:chgData name="Inge Cotemans" userId="2ce8e9c1-d72b-4f77-9087-ab6b03f59bcb" providerId="ADAL" clId="{C9381FC9-0747-4CB9-ADC4-67816EC478A2}" dt="2023-03-09T10:30:19.251" v="23" actId="478"/>
          <ac:picMkLst>
            <pc:docMk/>
            <pc:sldMk cId="1403600000" sldId="258"/>
            <ac:picMk id="6" creationId="{5545D7C3-3707-C9AB-58C5-0B9946FED00E}"/>
          </ac:picMkLst>
        </pc:picChg>
        <pc:picChg chg="add del mod">
          <ac:chgData name="Inge Cotemans" userId="2ce8e9c1-d72b-4f77-9087-ab6b03f59bcb" providerId="ADAL" clId="{C9381FC9-0747-4CB9-ADC4-67816EC478A2}" dt="2023-03-09T10:29:58.279" v="20"/>
          <ac:picMkLst>
            <pc:docMk/>
            <pc:sldMk cId="1403600000" sldId="258"/>
            <ac:picMk id="7" creationId="{485B7AF1-CB59-442B-019F-933D11B4F60A}"/>
          </ac:picMkLst>
        </pc:picChg>
        <pc:picChg chg="add mod">
          <ac:chgData name="Inge Cotemans" userId="2ce8e9c1-d72b-4f77-9087-ab6b03f59bcb" providerId="ADAL" clId="{C9381FC9-0747-4CB9-ADC4-67816EC478A2}" dt="2023-03-09T10:30:19.786" v="24"/>
          <ac:picMkLst>
            <pc:docMk/>
            <pc:sldMk cId="1403600000" sldId="258"/>
            <ac:picMk id="8" creationId="{1E4EB3CB-FC6C-5D38-85D3-E27F02F793BC}"/>
          </ac:picMkLst>
        </pc:picChg>
      </pc:sldChg>
      <pc:sldChg chg="addSp delSp modSp mod">
        <pc:chgData name="Inge Cotemans" userId="2ce8e9c1-d72b-4f77-9087-ab6b03f59bcb" providerId="ADAL" clId="{C9381FC9-0747-4CB9-ADC4-67816EC478A2}" dt="2023-03-09T10:30:16.156" v="22"/>
        <pc:sldMkLst>
          <pc:docMk/>
          <pc:sldMk cId="3961421976" sldId="259"/>
        </pc:sldMkLst>
        <pc:picChg chg="add del mod">
          <ac:chgData name="Inge Cotemans" userId="2ce8e9c1-d72b-4f77-9087-ab6b03f59bcb" providerId="ADAL" clId="{C9381FC9-0747-4CB9-ADC4-67816EC478A2}" dt="2023-03-09T10:28:16.359" v="5" actId="478"/>
          <ac:picMkLst>
            <pc:docMk/>
            <pc:sldMk cId="3961421976" sldId="259"/>
            <ac:picMk id="7" creationId="{EDCC4E57-0F53-A53C-E18E-03C399C0EE31}"/>
          </ac:picMkLst>
        </pc:picChg>
        <pc:picChg chg="add del mod">
          <ac:chgData name="Inge Cotemans" userId="2ce8e9c1-d72b-4f77-9087-ab6b03f59bcb" providerId="ADAL" clId="{C9381FC9-0747-4CB9-ADC4-67816EC478A2}" dt="2023-03-09T10:30:15.521" v="21" actId="478"/>
          <ac:picMkLst>
            <pc:docMk/>
            <pc:sldMk cId="3961421976" sldId="259"/>
            <ac:picMk id="8" creationId="{7EB425C2-628D-70F8-2869-3239BE548212}"/>
          </ac:picMkLst>
        </pc:picChg>
        <pc:picChg chg="add mod">
          <ac:chgData name="Inge Cotemans" userId="2ce8e9c1-d72b-4f77-9087-ab6b03f59bcb" providerId="ADAL" clId="{C9381FC9-0747-4CB9-ADC4-67816EC478A2}" dt="2023-03-09T10:30:16.156" v="22"/>
          <ac:picMkLst>
            <pc:docMk/>
            <pc:sldMk cId="3961421976" sldId="259"/>
            <ac:picMk id="9" creationId="{7B4064E6-2A87-3E86-1148-E9423D983B59}"/>
          </ac:picMkLst>
        </pc:picChg>
      </pc:sldChg>
      <pc:sldChg chg="addSp modSp">
        <pc:chgData name="Inge Cotemans" userId="2ce8e9c1-d72b-4f77-9087-ab6b03f59bcb" providerId="ADAL" clId="{C9381FC9-0747-4CB9-ADC4-67816EC478A2}" dt="2023-03-09T10:29:12.415" v="12"/>
        <pc:sldMkLst>
          <pc:docMk/>
          <pc:sldMk cId="3243852764" sldId="260"/>
        </pc:sldMkLst>
        <pc:picChg chg="add mod">
          <ac:chgData name="Inge Cotemans" userId="2ce8e9c1-d72b-4f77-9087-ab6b03f59bcb" providerId="ADAL" clId="{C9381FC9-0747-4CB9-ADC4-67816EC478A2}" dt="2023-03-09T10:29:12.415" v="12"/>
          <ac:picMkLst>
            <pc:docMk/>
            <pc:sldMk cId="3243852764" sldId="260"/>
            <ac:picMk id="6" creationId="{E68069D8-348B-A46D-E223-FC1F8AF14634}"/>
          </ac:picMkLst>
        </pc:picChg>
      </pc:sldChg>
      <pc:sldChg chg="addSp delSp modSp mod">
        <pc:chgData name="Inge Cotemans" userId="2ce8e9c1-d72b-4f77-9087-ab6b03f59bcb" providerId="ADAL" clId="{C9381FC9-0747-4CB9-ADC4-67816EC478A2}" dt="2023-03-09T10:30:25.114" v="26"/>
        <pc:sldMkLst>
          <pc:docMk/>
          <pc:sldMk cId="1071009803" sldId="261"/>
        </pc:sldMkLst>
        <pc:picChg chg="add mod">
          <ac:chgData name="Inge Cotemans" userId="2ce8e9c1-d72b-4f77-9087-ab6b03f59bcb" providerId="ADAL" clId="{C9381FC9-0747-4CB9-ADC4-67816EC478A2}" dt="2023-03-09T10:28:59.921" v="10"/>
          <ac:picMkLst>
            <pc:docMk/>
            <pc:sldMk cId="1071009803" sldId="261"/>
            <ac:picMk id="6" creationId="{EE468A62-2FA9-5C95-1121-0F5AADA5F787}"/>
          </ac:picMkLst>
        </pc:picChg>
        <pc:picChg chg="add del mod">
          <ac:chgData name="Inge Cotemans" userId="2ce8e9c1-d72b-4f77-9087-ab6b03f59bcb" providerId="ADAL" clId="{C9381FC9-0747-4CB9-ADC4-67816EC478A2}" dt="2023-03-09T10:30:24.423" v="25" actId="478"/>
          <ac:picMkLst>
            <pc:docMk/>
            <pc:sldMk cId="1071009803" sldId="261"/>
            <ac:picMk id="7" creationId="{E111DA60-C0D7-B051-5E05-023EA653EB6A}"/>
          </ac:picMkLst>
        </pc:picChg>
        <pc:picChg chg="add mod">
          <ac:chgData name="Inge Cotemans" userId="2ce8e9c1-d72b-4f77-9087-ab6b03f59bcb" providerId="ADAL" clId="{C9381FC9-0747-4CB9-ADC4-67816EC478A2}" dt="2023-03-09T10:30:25.114" v="26"/>
          <ac:picMkLst>
            <pc:docMk/>
            <pc:sldMk cId="1071009803" sldId="261"/>
            <ac:picMk id="8" creationId="{BB467103-C00B-AF71-0DBA-29B30906BA5C}"/>
          </ac:picMkLst>
        </pc:picChg>
      </pc:sldChg>
      <pc:sldChg chg="addSp modSp">
        <pc:chgData name="Inge Cotemans" userId="2ce8e9c1-d72b-4f77-9087-ab6b03f59bcb" providerId="ADAL" clId="{C9381FC9-0747-4CB9-ADC4-67816EC478A2}" dt="2023-03-09T10:29:26.096" v="15"/>
        <pc:sldMkLst>
          <pc:docMk/>
          <pc:sldMk cId="502676523" sldId="262"/>
        </pc:sldMkLst>
        <pc:picChg chg="add mod">
          <ac:chgData name="Inge Cotemans" userId="2ce8e9c1-d72b-4f77-9087-ab6b03f59bcb" providerId="ADAL" clId="{C9381FC9-0747-4CB9-ADC4-67816EC478A2}" dt="2023-03-09T10:29:26.096" v="15"/>
          <ac:picMkLst>
            <pc:docMk/>
            <pc:sldMk cId="502676523" sldId="262"/>
            <ac:picMk id="3" creationId="{C67F3D7B-345D-748E-ECC4-8B86BD3A0C89}"/>
          </ac:picMkLst>
        </pc:picChg>
      </pc:sldChg>
      <pc:sldChg chg="addSp modSp">
        <pc:chgData name="Inge Cotemans" userId="2ce8e9c1-d72b-4f77-9087-ab6b03f59bcb" providerId="ADAL" clId="{C9381FC9-0747-4CB9-ADC4-67816EC478A2}" dt="2023-03-09T10:29:30.448" v="16"/>
        <pc:sldMkLst>
          <pc:docMk/>
          <pc:sldMk cId="887210664" sldId="263"/>
        </pc:sldMkLst>
        <pc:picChg chg="add mod">
          <ac:chgData name="Inge Cotemans" userId="2ce8e9c1-d72b-4f77-9087-ab6b03f59bcb" providerId="ADAL" clId="{C9381FC9-0747-4CB9-ADC4-67816EC478A2}" dt="2023-03-09T10:29:30.448" v="16"/>
          <ac:picMkLst>
            <pc:docMk/>
            <pc:sldMk cId="887210664" sldId="263"/>
            <ac:picMk id="5" creationId="{876CB059-2701-A23A-DCCD-6DB320E66F6E}"/>
          </ac:picMkLst>
        </pc:picChg>
      </pc:sldChg>
      <pc:sldChg chg="addSp modSp">
        <pc:chgData name="Inge Cotemans" userId="2ce8e9c1-d72b-4f77-9087-ab6b03f59bcb" providerId="ADAL" clId="{C9381FC9-0747-4CB9-ADC4-67816EC478A2}" dt="2023-03-09T10:29:40.067" v="17"/>
        <pc:sldMkLst>
          <pc:docMk/>
          <pc:sldMk cId="4100026320" sldId="264"/>
        </pc:sldMkLst>
        <pc:picChg chg="add mod">
          <ac:chgData name="Inge Cotemans" userId="2ce8e9c1-d72b-4f77-9087-ab6b03f59bcb" providerId="ADAL" clId="{C9381FC9-0747-4CB9-ADC4-67816EC478A2}" dt="2023-03-09T10:29:05.783" v="11"/>
          <ac:picMkLst>
            <pc:docMk/>
            <pc:sldMk cId="4100026320" sldId="264"/>
            <ac:picMk id="7" creationId="{7A72C0C6-6360-0111-3285-E6FF60355808}"/>
          </ac:picMkLst>
        </pc:picChg>
        <pc:picChg chg="add mod">
          <ac:chgData name="Inge Cotemans" userId="2ce8e9c1-d72b-4f77-9087-ab6b03f59bcb" providerId="ADAL" clId="{C9381FC9-0747-4CB9-ADC4-67816EC478A2}" dt="2023-03-09T10:29:40.067" v="17"/>
          <ac:picMkLst>
            <pc:docMk/>
            <pc:sldMk cId="4100026320" sldId="264"/>
            <ac:picMk id="8" creationId="{6357EA39-DE19-D240-66F3-0E666B917C5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D824B-DEBB-4D8F-9D51-E5A4A340B5FA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BD4EF-62D5-4140-8D47-829A8800184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617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BD4EF-62D5-4140-8D47-829A88001845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168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BD4EF-62D5-4140-8D47-829A88001845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7210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BD4EF-62D5-4140-8D47-829A88001845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6403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BD4EF-62D5-4140-8D47-829A88001845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7610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BD4EF-62D5-4140-8D47-829A88001845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2459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BD4EF-62D5-4140-8D47-829A88001845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2744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BD4EF-62D5-4140-8D47-829A88001845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0506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BD4EF-62D5-4140-8D47-829A88001845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1642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BD4EF-62D5-4140-8D47-829A88001845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9110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5148-69D4-412E-8CB1-B23E6C4C9F90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A96A-A9F4-416B-9509-D2D779BC553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5917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5148-69D4-412E-8CB1-B23E6C4C9F90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A96A-A9F4-416B-9509-D2D779BC553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204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5148-69D4-412E-8CB1-B23E6C4C9F90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A96A-A9F4-416B-9509-D2D779BC553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985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5148-69D4-412E-8CB1-B23E6C4C9F90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A96A-A9F4-416B-9509-D2D779BC5534}" type="slidenum">
              <a:rPr lang="nl-BE" smtClean="0"/>
              <a:t>‹#›</a:t>
            </a:fld>
            <a:endParaRPr lang="nl-BE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6988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5148-69D4-412E-8CB1-B23E6C4C9F90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A96A-A9F4-416B-9509-D2D779BC553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7443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5148-69D4-412E-8CB1-B23E6C4C9F90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A96A-A9F4-416B-9509-D2D779BC553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0166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5148-69D4-412E-8CB1-B23E6C4C9F90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A96A-A9F4-416B-9509-D2D779BC553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1594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5148-69D4-412E-8CB1-B23E6C4C9F90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A96A-A9F4-416B-9509-D2D779BC553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9117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5148-69D4-412E-8CB1-B23E6C4C9F90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A96A-A9F4-416B-9509-D2D779BC553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681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5148-69D4-412E-8CB1-B23E6C4C9F90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A96A-A9F4-416B-9509-D2D779BC553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476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5148-69D4-412E-8CB1-B23E6C4C9F90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A96A-A9F4-416B-9509-D2D779BC553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628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5148-69D4-412E-8CB1-B23E6C4C9F90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A96A-A9F4-416B-9509-D2D779BC553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866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5148-69D4-412E-8CB1-B23E6C4C9F90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A96A-A9F4-416B-9509-D2D779BC553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6700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5148-69D4-412E-8CB1-B23E6C4C9F90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A96A-A9F4-416B-9509-D2D779BC553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508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5148-69D4-412E-8CB1-B23E6C4C9F90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A96A-A9F4-416B-9509-D2D779BC553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678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5148-69D4-412E-8CB1-B23E6C4C9F90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A96A-A9F4-416B-9509-D2D779BC553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01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5148-69D4-412E-8CB1-B23E6C4C9F90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2A96A-A9F4-416B-9509-D2D779BC553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085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1835148-69D4-412E-8CB1-B23E6C4C9F90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AC2A96A-A9F4-416B-9509-D2D779BC553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489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B7410F9-0D56-26CF-06EC-7E22A5460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376" y="2312599"/>
            <a:ext cx="3343202" cy="1353997"/>
          </a:xfrm>
          <a:prstGeom prst="rect">
            <a:avLst/>
          </a:prstGeom>
          <a:noFill/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244" y="3066409"/>
            <a:ext cx="6020730" cy="1264353"/>
          </a:xfrm>
          <a:prstGeom prst="rect">
            <a:avLst/>
          </a:prstGeom>
        </p:spPr>
      </p:pic>
      <p:pic>
        <p:nvPicPr>
          <p:cNvPr id="4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5A9CDD95-E940-AFF6-330D-238301520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0504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05" y="1504595"/>
            <a:ext cx="5448077" cy="30674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583" y="1504595"/>
            <a:ext cx="5500572" cy="30674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kstvak 3"/>
          <p:cNvSpPr txBox="1"/>
          <p:nvPr/>
        </p:nvSpPr>
        <p:spPr>
          <a:xfrm>
            <a:off x="10203804" y="5562600"/>
            <a:ext cx="1845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/>
              <a:t>MAHA 2022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565004" y="370390"/>
            <a:ext cx="4930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/>
              <a:t>Flinterdunne marges in Ziekenhuizen</a:t>
            </a:r>
          </a:p>
        </p:txBody>
      </p:sp>
      <p:pic>
        <p:nvPicPr>
          <p:cNvPr id="6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1B860C97-9983-ABF5-EBD3-FFC41A388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B4064E6-2A87-3E86-1148-E9423D983B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103120" cy="851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1421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116" y="868100"/>
            <a:ext cx="8739687" cy="598989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0203804" y="5562600"/>
            <a:ext cx="1845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KCE rapport 334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870522" y="219919"/>
            <a:ext cx="6562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/>
              <a:t>Toenemende betalingsproblemen bij patiënten</a:t>
            </a:r>
          </a:p>
        </p:txBody>
      </p:sp>
      <p:pic>
        <p:nvPicPr>
          <p:cNvPr id="2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D8868B02-8B49-D4F6-AD6D-088C3259D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E4EB3CB-FC6C-5D38-85D3-E27F02F793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103120" cy="851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3600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64" y="1551401"/>
            <a:ext cx="10058400" cy="257193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368551" y="219919"/>
            <a:ext cx="4930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/>
              <a:t>Grote regionale verschillen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203804" y="5562600"/>
            <a:ext cx="1845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/>
              <a:t>VNZ 2023</a:t>
            </a:r>
          </a:p>
        </p:txBody>
      </p:sp>
      <p:pic>
        <p:nvPicPr>
          <p:cNvPr id="5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38F072FF-CC0D-F683-D6EF-1BAF05EF2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E468A62-2FA9-5C95-1121-0F5AADA5F7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380144" cy="963958"/>
          </a:xfrm>
          <a:prstGeom prst="rect">
            <a:avLst/>
          </a:prstGeom>
          <a:noFill/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B467103-C00B-AF71-0DBA-29B30906BA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103120" cy="851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1009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09" y="1942808"/>
            <a:ext cx="4940317" cy="32251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450" y="1819073"/>
            <a:ext cx="6168218" cy="3424136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987845" y="268557"/>
            <a:ext cx="6359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/>
              <a:t>Grote interdisciplinaire verschillen en </a:t>
            </a:r>
            <a:r>
              <a:rPr lang="nl-BE" sz="2400" b="1" err="1"/>
              <a:t>outliers</a:t>
            </a:r>
            <a:endParaRPr lang="nl-BE" sz="2400" b="1"/>
          </a:p>
        </p:txBody>
      </p:sp>
      <p:sp>
        <p:nvSpPr>
          <p:cNvPr id="5" name="Tekstvak 4"/>
          <p:cNvSpPr txBox="1"/>
          <p:nvPr/>
        </p:nvSpPr>
        <p:spPr>
          <a:xfrm>
            <a:off x="10081347" y="5805791"/>
            <a:ext cx="1845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/>
              <a:t>IMA 2016</a:t>
            </a:r>
          </a:p>
        </p:txBody>
      </p:sp>
      <p:pic>
        <p:nvPicPr>
          <p:cNvPr id="6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738646D7-E52F-3CD5-35C1-3022AC221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A72C0C6-6360-0111-3285-E6FF603558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380144" cy="963958"/>
          </a:xfrm>
          <a:prstGeom prst="rect">
            <a:avLst/>
          </a:prstGeom>
          <a:noFill/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357EA39-DE19-D240-66F3-0E666B917C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103120" cy="851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0026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368551" y="219919"/>
            <a:ext cx="4930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/>
              <a:t>Vaststellingen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532435" y="1053296"/>
            <a:ext cx="92713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/>
              <a:t>Toenemende </a:t>
            </a:r>
            <a:r>
              <a:rPr lang="nl-BE" b="1"/>
              <a:t>financieringsproblemen</a:t>
            </a:r>
            <a:r>
              <a:rPr lang="nl-BE"/>
              <a:t> ziekenhuizen en ambulante sector (</a:t>
            </a:r>
            <a:r>
              <a:rPr lang="nl-BE" err="1"/>
              <a:t>bvb</a:t>
            </a:r>
            <a:r>
              <a:rPr lang="nl-BE"/>
              <a:t> WP)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/>
              <a:t>Toenemend aantal patiënten met </a:t>
            </a:r>
            <a:r>
              <a:rPr lang="nl-BE" b="1"/>
              <a:t>betalingsproblemen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/>
              <a:t>Toenemend aandeel eigen bijdragen </a:t>
            </a:r>
            <a:r>
              <a:rPr lang="nl-BE" b="1"/>
              <a:t>(20-25% eigen bijdragen + verzekeringen)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/>
              <a:t>Armlastige</a:t>
            </a:r>
            <a:r>
              <a:rPr lang="nl-BE"/>
              <a:t> overheid (Schuld, Inflatie, 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/>
              <a:t>Traag schakelen </a:t>
            </a:r>
            <a:r>
              <a:rPr lang="nl-BE" err="1"/>
              <a:t>ikv</a:t>
            </a:r>
            <a:r>
              <a:rPr lang="nl-BE"/>
              <a:t> </a:t>
            </a:r>
            <a:r>
              <a:rPr lang="nl-BE" b="1"/>
              <a:t>snel evoluerende medische innovatie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/>
              <a:t>Ziekenhuisvlucht</a:t>
            </a:r>
            <a:r>
              <a:rPr lang="nl-BE"/>
              <a:t> naar private praktijken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/>
              <a:t>Noord-Zuid verschillen</a:t>
            </a:r>
          </a:p>
          <a:p>
            <a:endParaRPr lang="nl-BE"/>
          </a:p>
          <a:p>
            <a:r>
              <a:rPr lang="nl-BE"/>
              <a:t>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/>
          </a:p>
        </p:txBody>
      </p:sp>
      <p:sp>
        <p:nvSpPr>
          <p:cNvPr id="4" name="Afgeronde rechthoek 3"/>
          <p:cNvSpPr/>
          <p:nvPr/>
        </p:nvSpPr>
        <p:spPr>
          <a:xfrm>
            <a:off x="3877837" y="5163154"/>
            <a:ext cx="4844383" cy="1019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/>
              <a:t>Eigen bijdragen zijn onvermijdbaar</a:t>
            </a:r>
          </a:p>
        </p:txBody>
      </p:sp>
      <p:pic>
        <p:nvPicPr>
          <p:cNvPr id="5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BC01C3A5-1320-B94A-BD75-3363123E2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68069D8-348B-A46D-E223-FC1F8AF14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380144" cy="963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385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97938" y="932906"/>
            <a:ext cx="4410075" cy="1019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b="1"/>
              <a:t>Transparantie</a:t>
            </a:r>
          </a:p>
        </p:txBody>
      </p:sp>
      <p:sp>
        <p:nvSpPr>
          <p:cNvPr id="5" name="Afgeronde rechthoek 4"/>
          <p:cNvSpPr/>
          <p:nvPr/>
        </p:nvSpPr>
        <p:spPr>
          <a:xfrm>
            <a:off x="831324" y="2231501"/>
            <a:ext cx="3543301" cy="6191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b="1"/>
              <a:t>Terminologie</a:t>
            </a:r>
          </a:p>
        </p:txBody>
      </p:sp>
      <p:sp>
        <p:nvSpPr>
          <p:cNvPr id="6" name="Afgeronde rechthoek 5"/>
          <p:cNvSpPr/>
          <p:nvPr/>
        </p:nvSpPr>
        <p:spPr>
          <a:xfrm>
            <a:off x="831324" y="4466742"/>
            <a:ext cx="3543301" cy="6191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b="1"/>
              <a:t>Factuur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368551" y="219919"/>
            <a:ext cx="4930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/>
              <a:t>Oplossingen: Kortere termijn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028816" y="3002359"/>
            <a:ext cx="314831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/>
              <a:t>Remgelden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/>
              <a:t>Supplementen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/>
              <a:t>Niet-vergoede prestaties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1028816" y="5261410"/>
            <a:ext cx="314831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/>
              <a:t>Kostendeel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/>
              <a:t>Ziekenhuisdeel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/>
              <a:t>Honorariumdeel</a:t>
            </a:r>
          </a:p>
        </p:txBody>
      </p:sp>
      <p:sp>
        <p:nvSpPr>
          <p:cNvPr id="11" name="Afgeronde rechthoek 10"/>
          <p:cNvSpPr/>
          <p:nvPr/>
        </p:nvSpPr>
        <p:spPr>
          <a:xfrm>
            <a:off x="6655701" y="969957"/>
            <a:ext cx="4410075" cy="1019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b="1"/>
              <a:t>Matiging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5833959" y="2277505"/>
            <a:ext cx="605356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/>
              <a:t>Ontzien kwetsbare patiënten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BE" b="1"/>
              <a:t>KB verbod kwetsbaren ambulant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BE" b="1"/>
              <a:t>Aanbieden zware medische BV conventietarief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/>
              <a:t>Maximumfactuur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/>
              <a:t>Maximumtarief</a:t>
            </a:r>
          </a:p>
        </p:txBody>
      </p:sp>
      <p:sp>
        <p:nvSpPr>
          <p:cNvPr id="14" name="Afgeronde rechthoek 13"/>
          <p:cNvSpPr/>
          <p:nvPr/>
        </p:nvSpPr>
        <p:spPr>
          <a:xfrm>
            <a:off x="6655700" y="4466742"/>
            <a:ext cx="4410075" cy="1019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b="1"/>
              <a:t>Verantwoording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406745" y="5815408"/>
            <a:ext cx="49079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/>
              <a:t> Willekeur wegwerken </a:t>
            </a:r>
          </a:p>
        </p:txBody>
      </p:sp>
      <p:pic>
        <p:nvPicPr>
          <p:cNvPr id="2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81335CE1-1CFF-04A5-820E-BCABD6F36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159DA94-C539-369D-EA66-8492CAFEB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103120" cy="851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52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432662" y="1083075"/>
            <a:ext cx="4410075" cy="1019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b="1"/>
              <a:t>Regionale billijkheid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368551" y="219919"/>
            <a:ext cx="4930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/>
              <a:t>Oplossingen: Langere termijn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303141" y="2401437"/>
            <a:ext cx="46691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/>
              <a:t>Convergeren naar 1 gelijkaardig maximumtarief</a:t>
            </a:r>
          </a:p>
          <a:p>
            <a:pPr algn="ctr"/>
            <a:r>
              <a:rPr lang="nl-BE"/>
              <a:t>(</a:t>
            </a:r>
            <a:r>
              <a:rPr lang="nl-BE" err="1"/>
              <a:t>Cfr</a:t>
            </a:r>
            <a:r>
              <a:rPr lang="nl-BE"/>
              <a:t>. Heronderhandelen </a:t>
            </a:r>
            <a:r>
              <a:rPr lang="nl-BE" err="1"/>
              <a:t>standstill</a:t>
            </a:r>
            <a:r>
              <a:rPr lang="nl-BE"/>
              <a:t>)</a:t>
            </a:r>
          </a:p>
        </p:txBody>
      </p:sp>
      <p:sp>
        <p:nvSpPr>
          <p:cNvPr id="12" name="Afgeronde rechthoek 11"/>
          <p:cNvSpPr/>
          <p:nvPr/>
        </p:nvSpPr>
        <p:spPr>
          <a:xfrm>
            <a:off x="7113181" y="1083074"/>
            <a:ext cx="4410075" cy="1019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b="1"/>
              <a:t>Budgettaire orthodoxie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6687543" y="2340247"/>
            <a:ext cx="5076159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b="1"/>
              <a:t>Budget optimaal besteden = </a:t>
            </a:r>
          </a:p>
          <a:p>
            <a:pPr algn="ctr"/>
            <a:r>
              <a:rPr lang="nl-BE" b="1"/>
              <a:t>Minder nood aan extra financiering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nl-B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/>
              <a:t>Rationaliseren (overconsumptie, middenkader,…)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/>
              <a:t>Preventie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/>
              <a:t>Awareness bij verstrekkers en patiënten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/>
              <a:t>Ethisch debat</a:t>
            </a:r>
          </a:p>
        </p:txBody>
      </p:sp>
      <p:sp>
        <p:nvSpPr>
          <p:cNvPr id="17" name="Afgeronde rechthoek 16"/>
          <p:cNvSpPr/>
          <p:nvPr/>
        </p:nvSpPr>
        <p:spPr>
          <a:xfrm>
            <a:off x="303141" y="3969784"/>
            <a:ext cx="4843195" cy="803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b="1"/>
              <a:t>Responsabilisering Beheer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824001" y="5105724"/>
            <a:ext cx="380147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/>
              <a:t>Art 155 paragraaf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/>
              <a:t>Co-</a:t>
            </a:r>
            <a:r>
              <a:rPr lang="nl-BE" err="1"/>
              <a:t>governance</a:t>
            </a:r>
            <a:endParaRPr lang="nl-BE"/>
          </a:p>
        </p:txBody>
      </p:sp>
      <p:sp>
        <p:nvSpPr>
          <p:cNvPr id="19" name="Afgeronde rechthoek 18"/>
          <p:cNvSpPr/>
          <p:nvPr/>
        </p:nvSpPr>
        <p:spPr>
          <a:xfrm>
            <a:off x="7197709" y="4732880"/>
            <a:ext cx="4410075" cy="1019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b="1"/>
              <a:t>Herijking Nomenclatuur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387277" y="5879782"/>
            <a:ext cx="53764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/>
              <a:t>Afremmen supplementen als aanvullend inkomen</a:t>
            </a:r>
          </a:p>
        </p:txBody>
      </p:sp>
      <p:pic>
        <p:nvPicPr>
          <p:cNvPr id="2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DDBCEC5F-8B90-A3E4-E481-979737294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07784" y="6256852"/>
            <a:ext cx="601148" cy="601148"/>
          </a:xfrm>
          <a:prstGeom prst="rect">
            <a:avLst/>
          </a:prstGeom>
          <a:noFill/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67F3D7B-345D-748E-ECC4-8B86BD3A0C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103120" cy="851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267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368551" y="219919"/>
            <a:ext cx="4930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/>
              <a:t>Ons Standpunt</a:t>
            </a:r>
          </a:p>
        </p:txBody>
      </p:sp>
      <p:sp>
        <p:nvSpPr>
          <p:cNvPr id="3" name="Afgeronde rechthoek 2"/>
          <p:cNvSpPr/>
          <p:nvPr/>
        </p:nvSpPr>
        <p:spPr>
          <a:xfrm>
            <a:off x="1527858" y="1840375"/>
            <a:ext cx="8981955" cy="3240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/>
              <a:t>1. Eigen bijdragen zijn onvermijdbaar maar dienen </a:t>
            </a:r>
          </a:p>
          <a:p>
            <a:pPr algn="ctr"/>
            <a:r>
              <a:rPr lang="nl-BE" sz="2400" b="1">
                <a:solidFill>
                  <a:schemeClr val="tx1"/>
                </a:solidFill>
              </a:rPr>
              <a:t>Verantwoord</a:t>
            </a:r>
            <a:r>
              <a:rPr lang="nl-BE" sz="2400" b="1"/>
              <a:t>, </a:t>
            </a:r>
            <a:r>
              <a:rPr lang="nl-BE" sz="2400" b="1">
                <a:solidFill>
                  <a:schemeClr val="tx1"/>
                </a:solidFill>
              </a:rPr>
              <a:t>Transparant</a:t>
            </a:r>
            <a:r>
              <a:rPr lang="nl-BE" sz="2400" b="1"/>
              <a:t> en </a:t>
            </a:r>
            <a:r>
              <a:rPr lang="nl-BE" sz="2400" b="1">
                <a:solidFill>
                  <a:schemeClr val="tx1"/>
                </a:solidFill>
              </a:rPr>
              <a:t>Gematigd</a:t>
            </a:r>
            <a:r>
              <a:rPr lang="nl-BE" sz="2400" b="1"/>
              <a:t> te zijn.</a:t>
            </a:r>
          </a:p>
          <a:p>
            <a:pPr algn="ctr"/>
            <a:endParaRPr lang="nl-BE" sz="2400" b="1"/>
          </a:p>
          <a:p>
            <a:pPr algn="ctr"/>
            <a:r>
              <a:rPr lang="nl-BE" sz="2400" b="1"/>
              <a:t>2. Hervormingen in </a:t>
            </a:r>
            <a:r>
              <a:rPr lang="nl-BE" sz="2400" b="1">
                <a:solidFill>
                  <a:schemeClr val="tx1"/>
                </a:solidFill>
              </a:rPr>
              <a:t>Nomenclatuur</a:t>
            </a:r>
            <a:r>
              <a:rPr lang="nl-BE" sz="2400" b="1">
                <a:solidFill>
                  <a:schemeClr val="bg1"/>
                </a:solidFill>
              </a:rPr>
              <a:t>, </a:t>
            </a:r>
            <a:r>
              <a:rPr lang="nl-BE" sz="2400" b="1">
                <a:solidFill>
                  <a:schemeClr val="tx1"/>
                </a:solidFill>
              </a:rPr>
              <a:t>ZH-</a:t>
            </a:r>
            <a:r>
              <a:rPr lang="nl-BE" sz="2400" b="1" err="1">
                <a:solidFill>
                  <a:schemeClr val="tx1"/>
                </a:solidFill>
              </a:rPr>
              <a:t>governance</a:t>
            </a:r>
            <a:r>
              <a:rPr lang="nl-BE" sz="2400" b="1">
                <a:solidFill>
                  <a:schemeClr val="bg1"/>
                </a:solidFill>
              </a:rPr>
              <a:t>, </a:t>
            </a:r>
            <a:r>
              <a:rPr lang="nl-BE" sz="2400" b="1" err="1">
                <a:solidFill>
                  <a:schemeClr val="tx1"/>
                </a:solidFill>
              </a:rPr>
              <a:t>Standstill</a:t>
            </a:r>
            <a:r>
              <a:rPr lang="nl-BE" sz="2400" b="1">
                <a:solidFill>
                  <a:schemeClr val="tx1"/>
                </a:solidFill>
              </a:rPr>
              <a:t> </a:t>
            </a:r>
            <a:r>
              <a:rPr lang="nl-BE" sz="2400" b="1">
                <a:solidFill>
                  <a:schemeClr val="bg1"/>
                </a:solidFill>
              </a:rPr>
              <a:t>en </a:t>
            </a:r>
            <a:r>
              <a:rPr lang="nl-BE" sz="2400" b="1">
                <a:solidFill>
                  <a:schemeClr val="tx1"/>
                </a:solidFill>
              </a:rPr>
              <a:t>RIZIV-uitgaven </a:t>
            </a:r>
            <a:r>
              <a:rPr lang="nl-BE" sz="2400" b="1">
                <a:solidFill>
                  <a:schemeClr val="bg1"/>
                </a:solidFill>
              </a:rPr>
              <a:t>zijn noodzakelijk. </a:t>
            </a:r>
          </a:p>
          <a:p>
            <a:pPr algn="ctr"/>
            <a:endParaRPr lang="nl-BE" sz="2400" b="1">
              <a:solidFill>
                <a:schemeClr val="bg1"/>
              </a:solidFill>
            </a:endParaRPr>
          </a:p>
          <a:p>
            <a:pPr algn="ctr"/>
            <a:r>
              <a:rPr lang="nl-BE" sz="2400" b="1">
                <a:solidFill>
                  <a:schemeClr val="bg1"/>
                </a:solidFill>
              </a:rPr>
              <a:t>3. Ontzien </a:t>
            </a:r>
            <a:r>
              <a:rPr lang="nl-BE" sz="2400" b="1">
                <a:solidFill>
                  <a:schemeClr val="tx1"/>
                </a:solidFill>
              </a:rPr>
              <a:t>meest </a:t>
            </a:r>
            <a:r>
              <a:rPr lang="nl-BE" sz="2400" b="1">
                <a:solidFill>
                  <a:schemeClr val="bg1"/>
                </a:solidFill>
              </a:rPr>
              <a:t>kwetsbaren</a:t>
            </a:r>
            <a:r>
              <a:rPr lang="nl-BE" sz="2400" b="1">
                <a:solidFill>
                  <a:schemeClr val="tx1"/>
                </a:solidFill>
              </a:rPr>
              <a:t>.</a:t>
            </a:r>
            <a:r>
              <a:rPr lang="nl-BE" sz="2400" b="1">
                <a:solidFill>
                  <a:schemeClr val="bg1"/>
                </a:solidFill>
              </a:rPr>
              <a:t> </a:t>
            </a:r>
            <a:endParaRPr lang="nl-BE" sz="2400" b="1"/>
          </a:p>
        </p:txBody>
      </p:sp>
      <p:pic>
        <p:nvPicPr>
          <p:cNvPr id="4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57FB21B7-88CC-54D2-7933-1C57FFE2A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76CB059-2701-A23A-DCCD-6DB320E66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103120" cy="851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721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Druppel">
  <a:themeElements>
    <a:clrScheme name="Druppel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uppel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uppe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baf765-6ff1-4089-b826-c398927c268e" xsi:nil="true"/>
    <lcf76f155ced4ddcb4097134ff3c332f xmlns="fe5ad2d9-8855-425a-af10-9f5d32ff0c3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EA085DD83D4D4391BF9C7E43836FAB" ma:contentTypeVersion="13" ma:contentTypeDescription="Een nieuw document maken." ma:contentTypeScope="" ma:versionID="b4369286f6ddb74b22f658aa97c460d7">
  <xsd:schema xmlns:xsd="http://www.w3.org/2001/XMLSchema" xmlns:xs="http://www.w3.org/2001/XMLSchema" xmlns:p="http://schemas.microsoft.com/office/2006/metadata/properties" xmlns:ns2="fe5ad2d9-8855-425a-af10-9f5d32ff0c3c" xmlns:ns3="dbbaf765-6ff1-4089-b826-c398927c268e" targetNamespace="http://schemas.microsoft.com/office/2006/metadata/properties" ma:root="true" ma:fieldsID="5759a5a9cac84e13d97990561b9a98ca" ns2:_="" ns3:_="">
    <xsd:import namespace="fe5ad2d9-8855-425a-af10-9f5d32ff0c3c"/>
    <xsd:import namespace="dbbaf765-6ff1-4089-b826-c398927c26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5ad2d9-8855-425a-af10-9f5d32ff0c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dd9dc06c-cb05-4f1a-9c5c-22fc68a489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af765-6ff1-4089-b826-c398927c268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73595b7-0f38-41cd-9307-164de2bcc2df}" ma:internalName="TaxCatchAll" ma:showField="CatchAllData" ma:web="dbbaf765-6ff1-4089-b826-c398927c26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71DC96-8D21-449C-B3FC-009A2B613D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A030F-8C58-4502-ADF3-C8C142EA3D3A}">
  <ds:schemaRefs>
    <ds:schemaRef ds:uri="dbbaf765-6ff1-4089-b826-c398927c268e"/>
    <ds:schemaRef ds:uri="fe5ad2d9-8855-425a-af10-9f5d32ff0c3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2A5ADEE-714B-466F-9166-9064259A4BA8}">
  <ds:schemaRefs>
    <ds:schemaRef ds:uri="dbbaf765-6ff1-4089-b826-c398927c268e"/>
    <ds:schemaRef ds:uri="fe5ad2d9-8855-425a-af10-9f5d32ff0c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Druppel</Template>
  <Application>Microsoft Office PowerPoint</Application>
  <PresentationFormat>Widescreen</PresentationFormat>
  <Slides>9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Druppel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AZ Klina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Gevaert Thomas</dc:creator>
  <cp:revision>1</cp:revision>
  <cp:lastPrinted>2023-03-09T08:21:09Z</cp:lastPrinted>
  <dcterms:created xsi:type="dcterms:W3CDTF">2023-03-01T13:55:25Z</dcterms:created>
  <dcterms:modified xsi:type="dcterms:W3CDTF">2023-03-09T10:30:37Z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0x0101005DEA085DD83D4D4391BF9C7E43836FAB</vt:lpwstr>
  </property>
  <property fmtid="{D5CDD505-2E9C-101B-9397-08002B2CF9AE}" pid="3" name="MediaServiceImageTags">
    <vt:lpwstr/>
  </property>
</Properties>
</file>