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637A1F-942B-4D99-AA17-AA7F8E481D31}" v="21" dt="2023-03-09T09:48:26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e Cotemans" userId="2ce8e9c1-d72b-4f77-9087-ab6b03f59bcb" providerId="ADAL" clId="{39637A1F-942B-4D99-AA17-AA7F8E481D31}"/>
    <pc:docChg chg="custSel modSld">
      <pc:chgData name="Inge Cotemans" userId="2ce8e9c1-d72b-4f77-9087-ab6b03f59bcb" providerId="ADAL" clId="{39637A1F-942B-4D99-AA17-AA7F8E481D31}" dt="2023-03-09T09:56:08.725" v="111" actId="1076"/>
      <pc:docMkLst>
        <pc:docMk/>
      </pc:docMkLst>
      <pc:sldChg chg="addSp modSp mod">
        <pc:chgData name="Inge Cotemans" userId="2ce8e9c1-d72b-4f77-9087-ab6b03f59bcb" providerId="ADAL" clId="{39637A1F-942B-4D99-AA17-AA7F8E481D31}" dt="2023-03-09T09:47:11.034" v="5" actId="1076"/>
        <pc:sldMkLst>
          <pc:docMk/>
          <pc:sldMk cId="1832202169" sldId="256"/>
        </pc:sldMkLst>
        <pc:spChg chg="mod">
          <ac:chgData name="Inge Cotemans" userId="2ce8e9c1-d72b-4f77-9087-ab6b03f59bcb" providerId="ADAL" clId="{39637A1F-942B-4D99-AA17-AA7F8E481D31}" dt="2023-03-09T09:47:03.522" v="4" actId="27636"/>
          <ac:spMkLst>
            <pc:docMk/>
            <pc:sldMk cId="1832202169" sldId="256"/>
            <ac:spMk id="2" creationId="{79A40F93-EEA8-2A15-8380-D3E7742E5B78}"/>
          </ac:spMkLst>
        </pc:spChg>
        <pc:picChg chg="add mod">
          <ac:chgData name="Inge Cotemans" userId="2ce8e9c1-d72b-4f77-9087-ab6b03f59bcb" providerId="ADAL" clId="{39637A1F-942B-4D99-AA17-AA7F8E481D31}" dt="2023-03-09T09:47:11.034" v="5" actId="1076"/>
          <ac:picMkLst>
            <pc:docMk/>
            <pc:sldMk cId="1832202169" sldId="256"/>
            <ac:picMk id="4" creationId="{55112053-F34A-7BC1-FB26-A48169A0722C}"/>
          </ac:picMkLst>
        </pc:picChg>
        <pc:picChg chg="add mod">
          <ac:chgData name="Inge Cotemans" userId="2ce8e9c1-d72b-4f77-9087-ab6b03f59bcb" providerId="ADAL" clId="{39637A1F-942B-4D99-AA17-AA7F8E481D31}" dt="2023-03-09T09:46:43.567" v="1"/>
          <ac:picMkLst>
            <pc:docMk/>
            <pc:sldMk cId="1832202169" sldId="256"/>
            <ac:picMk id="5" creationId="{CD85EEF6-4182-A3D0-4C65-78D24668C6EC}"/>
          </ac:picMkLst>
        </pc:picChg>
      </pc:sldChg>
      <pc:sldChg chg="addSp modSp mod setBg">
        <pc:chgData name="Inge Cotemans" userId="2ce8e9c1-d72b-4f77-9087-ab6b03f59bcb" providerId="ADAL" clId="{39637A1F-942B-4D99-AA17-AA7F8E481D31}" dt="2023-03-09T09:49:30.689" v="35" actId="27636"/>
        <pc:sldMkLst>
          <pc:docMk/>
          <pc:sldMk cId="3838695275" sldId="257"/>
        </pc:sldMkLst>
        <pc:spChg chg="mod">
          <ac:chgData name="Inge Cotemans" userId="2ce8e9c1-d72b-4f77-9087-ab6b03f59bcb" providerId="ADAL" clId="{39637A1F-942B-4D99-AA17-AA7F8E481D31}" dt="2023-03-09T09:49:09.227" v="26" actId="14100"/>
          <ac:spMkLst>
            <pc:docMk/>
            <pc:sldMk cId="3838695275" sldId="257"/>
            <ac:spMk id="2" creationId="{BE561F94-54FF-5057-3CF5-27219693F2C5}"/>
          </ac:spMkLst>
        </pc:spChg>
        <pc:spChg chg="mod">
          <ac:chgData name="Inge Cotemans" userId="2ce8e9c1-d72b-4f77-9087-ab6b03f59bcb" providerId="ADAL" clId="{39637A1F-942B-4D99-AA17-AA7F8E481D31}" dt="2023-03-09T09:49:30.689" v="35" actId="27636"/>
          <ac:spMkLst>
            <pc:docMk/>
            <pc:sldMk cId="3838695275" sldId="257"/>
            <ac:spMk id="3" creationId="{A0B92940-51D0-31A5-77F9-14337156E13B}"/>
          </ac:spMkLst>
        </pc:spChg>
        <pc:spChg chg="add">
          <ac:chgData name="Inge Cotemans" userId="2ce8e9c1-d72b-4f77-9087-ab6b03f59bcb" providerId="ADAL" clId="{39637A1F-942B-4D99-AA17-AA7F8E481D31}" dt="2023-03-09T09:48:35.371" v="24" actId="26606"/>
          <ac:spMkLst>
            <pc:docMk/>
            <pc:sldMk cId="3838695275" sldId="257"/>
            <ac:spMk id="10" creationId="{2C8B6C12-BE49-45C7-8E88-D16FE2E6283B}"/>
          </ac:spMkLst>
        </pc:spChg>
        <pc:picChg chg="add mod ord">
          <ac:chgData name="Inge Cotemans" userId="2ce8e9c1-d72b-4f77-9087-ab6b03f59bcb" providerId="ADAL" clId="{39637A1F-942B-4D99-AA17-AA7F8E481D31}" dt="2023-03-09T09:48:35.371" v="24" actId="26606"/>
          <ac:picMkLst>
            <pc:docMk/>
            <pc:sldMk cId="3838695275" sldId="257"/>
            <ac:picMk id="4" creationId="{79D5EB88-67FE-6282-18D6-E1811A318AE4}"/>
          </ac:picMkLst>
        </pc:picChg>
        <pc:picChg chg="add mod">
          <ac:chgData name="Inge Cotemans" userId="2ce8e9c1-d72b-4f77-9087-ab6b03f59bcb" providerId="ADAL" clId="{39637A1F-942B-4D99-AA17-AA7F8E481D31}" dt="2023-03-09T09:48:06.940" v="15"/>
          <ac:picMkLst>
            <pc:docMk/>
            <pc:sldMk cId="3838695275" sldId="257"/>
            <ac:picMk id="5" creationId="{BABA385D-C447-E368-B1B0-D0DB7DE73789}"/>
          </ac:picMkLst>
        </pc:picChg>
        <pc:picChg chg="add">
          <ac:chgData name="Inge Cotemans" userId="2ce8e9c1-d72b-4f77-9087-ab6b03f59bcb" providerId="ADAL" clId="{39637A1F-942B-4D99-AA17-AA7F8E481D31}" dt="2023-03-09T09:48:35.371" v="24" actId="26606"/>
          <ac:picMkLst>
            <pc:docMk/>
            <pc:sldMk cId="3838695275" sldId="257"/>
            <ac:picMk id="12" creationId="{9D3FC01C-4EFD-4868-8317-4C9F86931895}"/>
          </ac:picMkLst>
        </pc:picChg>
      </pc:sldChg>
      <pc:sldChg chg="addSp modSp mod setBg">
        <pc:chgData name="Inge Cotemans" userId="2ce8e9c1-d72b-4f77-9087-ab6b03f59bcb" providerId="ADAL" clId="{39637A1F-942B-4D99-AA17-AA7F8E481D31}" dt="2023-03-09T09:51:28.271" v="54" actId="14100"/>
        <pc:sldMkLst>
          <pc:docMk/>
          <pc:sldMk cId="3425252391" sldId="258"/>
        </pc:sldMkLst>
        <pc:spChg chg="mod">
          <ac:chgData name="Inge Cotemans" userId="2ce8e9c1-d72b-4f77-9087-ab6b03f59bcb" providerId="ADAL" clId="{39637A1F-942B-4D99-AA17-AA7F8E481D31}" dt="2023-03-09T09:51:08.002" v="50" actId="1076"/>
          <ac:spMkLst>
            <pc:docMk/>
            <pc:sldMk cId="3425252391" sldId="258"/>
            <ac:spMk id="2" creationId="{F6A843E0-2BA6-26AB-8BF3-3453F566A717}"/>
          </ac:spMkLst>
        </pc:spChg>
        <pc:spChg chg="mod">
          <ac:chgData name="Inge Cotemans" userId="2ce8e9c1-d72b-4f77-9087-ab6b03f59bcb" providerId="ADAL" clId="{39637A1F-942B-4D99-AA17-AA7F8E481D31}" dt="2023-03-09T09:51:28.271" v="54" actId="14100"/>
          <ac:spMkLst>
            <pc:docMk/>
            <pc:sldMk cId="3425252391" sldId="258"/>
            <ac:spMk id="3" creationId="{E1BC3D23-9AEC-804F-B902-45EFBC491384}"/>
          </ac:spMkLst>
        </pc:spChg>
        <pc:spChg chg="add">
          <ac:chgData name="Inge Cotemans" userId="2ce8e9c1-d72b-4f77-9087-ab6b03f59bcb" providerId="ADAL" clId="{39637A1F-942B-4D99-AA17-AA7F8E481D31}" dt="2023-03-09T09:50:56.098" v="47" actId="26606"/>
          <ac:spMkLst>
            <pc:docMk/>
            <pc:sldMk cId="3425252391" sldId="258"/>
            <ac:spMk id="10" creationId="{2C8B6C12-BE49-45C7-8E88-D16FE2E6283B}"/>
          </ac:spMkLst>
        </pc:spChg>
        <pc:picChg chg="add mod ord">
          <ac:chgData name="Inge Cotemans" userId="2ce8e9c1-d72b-4f77-9087-ab6b03f59bcb" providerId="ADAL" clId="{39637A1F-942B-4D99-AA17-AA7F8E481D31}" dt="2023-03-09T09:50:56.098" v="47" actId="26606"/>
          <ac:picMkLst>
            <pc:docMk/>
            <pc:sldMk cId="3425252391" sldId="258"/>
            <ac:picMk id="4" creationId="{C618CFD3-4807-02C7-3986-930CB8521078}"/>
          </ac:picMkLst>
        </pc:picChg>
        <pc:picChg chg="add mod">
          <ac:chgData name="Inge Cotemans" userId="2ce8e9c1-d72b-4f77-9087-ab6b03f59bcb" providerId="ADAL" clId="{39637A1F-942B-4D99-AA17-AA7F8E481D31}" dt="2023-03-09T09:48:11.649" v="17"/>
          <ac:picMkLst>
            <pc:docMk/>
            <pc:sldMk cId="3425252391" sldId="258"/>
            <ac:picMk id="5" creationId="{E04DFE2E-9C58-7C71-DA7B-16EF5613A835}"/>
          </ac:picMkLst>
        </pc:picChg>
        <pc:picChg chg="add">
          <ac:chgData name="Inge Cotemans" userId="2ce8e9c1-d72b-4f77-9087-ab6b03f59bcb" providerId="ADAL" clId="{39637A1F-942B-4D99-AA17-AA7F8E481D31}" dt="2023-03-09T09:50:56.098" v="47" actId="26606"/>
          <ac:picMkLst>
            <pc:docMk/>
            <pc:sldMk cId="3425252391" sldId="258"/>
            <ac:picMk id="12" creationId="{9D3FC01C-4EFD-4868-8317-4C9F86931895}"/>
          </ac:picMkLst>
        </pc:picChg>
      </pc:sldChg>
      <pc:sldChg chg="addSp modSp mod setBg">
        <pc:chgData name="Inge Cotemans" userId="2ce8e9c1-d72b-4f77-9087-ab6b03f59bcb" providerId="ADAL" clId="{39637A1F-942B-4D99-AA17-AA7F8E481D31}" dt="2023-03-09T09:50:28.177" v="46" actId="14100"/>
        <pc:sldMkLst>
          <pc:docMk/>
          <pc:sldMk cId="2782259867" sldId="259"/>
        </pc:sldMkLst>
        <pc:spChg chg="mod">
          <ac:chgData name="Inge Cotemans" userId="2ce8e9c1-d72b-4f77-9087-ab6b03f59bcb" providerId="ADAL" clId="{39637A1F-942B-4D99-AA17-AA7F8E481D31}" dt="2023-03-09T09:49:51.959" v="39" actId="1076"/>
          <ac:spMkLst>
            <pc:docMk/>
            <pc:sldMk cId="2782259867" sldId="259"/>
            <ac:spMk id="2" creationId="{E48C60E1-A76A-68DA-460D-200A2CBB9A89}"/>
          </ac:spMkLst>
        </pc:spChg>
        <pc:spChg chg="mod">
          <ac:chgData name="Inge Cotemans" userId="2ce8e9c1-d72b-4f77-9087-ab6b03f59bcb" providerId="ADAL" clId="{39637A1F-942B-4D99-AA17-AA7F8E481D31}" dt="2023-03-09T09:50:28.177" v="46" actId="14100"/>
          <ac:spMkLst>
            <pc:docMk/>
            <pc:sldMk cId="2782259867" sldId="259"/>
            <ac:spMk id="3" creationId="{949A9E1F-F52F-0DC2-274B-32764B359845}"/>
          </ac:spMkLst>
        </pc:spChg>
        <pc:spChg chg="add">
          <ac:chgData name="Inge Cotemans" userId="2ce8e9c1-d72b-4f77-9087-ab6b03f59bcb" providerId="ADAL" clId="{39637A1F-942B-4D99-AA17-AA7F8E481D31}" dt="2023-03-09T09:49:40.026" v="36" actId="26606"/>
          <ac:spMkLst>
            <pc:docMk/>
            <pc:sldMk cId="2782259867" sldId="259"/>
            <ac:spMk id="10" creationId="{2C8B6C12-BE49-45C7-8E88-D16FE2E6283B}"/>
          </ac:spMkLst>
        </pc:spChg>
        <pc:picChg chg="add mod ord">
          <ac:chgData name="Inge Cotemans" userId="2ce8e9c1-d72b-4f77-9087-ab6b03f59bcb" providerId="ADAL" clId="{39637A1F-942B-4D99-AA17-AA7F8E481D31}" dt="2023-03-09T09:49:40.026" v="36" actId="26606"/>
          <ac:picMkLst>
            <pc:docMk/>
            <pc:sldMk cId="2782259867" sldId="259"/>
            <ac:picMk id="4" creationId="{28535E81-8E9B-2117-2BB4-116458FADBA9}"/>
          </ac:picMkLst>
        </pc:picChg>
        <pc:picChg chg="add mod">
          <ac:chgData name="Inge Cotemans" userId="2ce8e9c1-d72b-4f77-9087-ab6b03f59bcb" providerId="ADAL" clId="{39637A1F-942B-4D99-AA17-AA7F8E481D31}" dt="2023-03-09T09:48:09.523" v="16"/>
          <ac:picMkLst>
            <pc:docMk/>
            <pc:sldMk cId="2782259867" sldId="259"/>
            <ac:picMk id="5" creationId="{ADDBC4B8-5B2D-0FE5-11EF-0F559B405E14}"/>
          </ac:picMkLst>
        </pc:picChg>
        <pc:picChg chg="add">
          <ac:chgData name="Inge Cotemans" userId="2ce8e9c1-d72b-4f77-9087-ab6b03f59bcb" providerId="ADAL" clId="{39637A1F-942B-4D99-AA17-AA7F8E481D31}" dt="2023-03-09T09:49:40.026" v="36" actId="26606"/>
          <ac:picMkLst>
            <pc:docMk/>
            <pc:sldMk cId="2782259867" sldId="259"/>
            <ac:picMk id="12" creationId="{9D3FC01C-4EFD-4868-8317-4C9F86931895}"/>
          </ac:picMkLst>
        </pc:picChg>
      </pc:sldChg>
      <pc:sldChg chg="addSp modSp mod setBg">
        <pc:chgData name="Inge Cotemans" userId="2ce8e9c1-d72b-4f77-9087-ab6b03f59bcb" providerId="ADAL" clId="{39637A1F-942B-4D99-AA17-AA7F8E481D31}" dt="2023-03-09T09:52:10.072" v="62" actId="1076"/>
        <pc:sldMkLst>
          <pc:docMk/>
          <pc:sldMk cId="1268631385" sldId="260"/>
        </pc:sldMkLst>
        <pc:spChg chg="mod">
          <ac:chgData name="Inge Cotemans" userId="2ce8e9c1-d72b-4f77-9087-ab6b03f59bcb" providerId="ADAL" clId="{39637A1F-942B-4D99-AA17-AA7F8E481D31}" dt="2023-03-09T09:51:46.882" v="58" actId="1076"/>
          <ac:spMkLst>
            <pc:docMk/>
            <pc:sldMk cId="1268631385" sldId="260"/>
            <ac:spMk id="2" creationId="{36647175-D668-FC51-2A88-783EAE383E3B}"/>
          </ac:spMkLst>
        </pc:spChg>
        <pc:spChg chg="mod">
          <ac:chgData name="Inge Cotemans" userId="2ce8e9c1-d72b-4f77-9087-ab6b03f59bcb" providerId="ADAL" clId="{39637A1F-942B-4D99-AA17-AA7F8E481D31}" dt="2023-03-09T09:52:10.072" v="62" actId="1076"/>
          <ac:spMkLst>
            <pc:docMk/>
            <pc:sldMk cId="1268631385" sldId="260"/>
            <ac:spMk id="3" creationId="{99736A8B-4BE9-3DC8-1A64-0D6A83545869}"/>
          </ac:spMkLst>
        </pc:spChg>
        <pc:spChg chg="add">
          <ac:chgData name="Inge Cotemans" userId="2ce8e9c1-d72b-4f77-9087-ab6b03f59bcb" providerId="ADAL" clId="{39637A1F-942B-4D99-AA17-AA7F8E481D31}" dt="2023-03-09T09:51:36.498" v="55" actId="26606"/>
          <ac:spMkLst>
            <pc:docMk/>
            <pc:sldMk cId="1268631385" sldId="260"/>
            <ac:spMk id="10" creationId="{2C8B6C12-BE49-45C7-8E88-D16FE2E6283B}"/>
          </ac:spMkLst>
        </pc:spChg>
        <pc:picChg chg="add mod ord">
          <ac:chgData name="Inge Cotemans" userId="2ce8e9c1-d72b-4f77-9087-ab6b03f59bcb" providerId="ADAL" clId="{39637A1F-942B-4D99-AA17-AA7F8E481D31}" dt="2023-03-09T09:51:36.498" v="55" actId="26606"/>
          <ac:picMkLst>
            <pc:docMk/>
            <pc:sldMk cId="1268631385" sldId="260"/>
            <ac:picMk id="4" creationId="{66A4D6B3-65A7-C6F7-2778-5B34022612DB}"/>
          </ac:picMkLst>
        </pc:picChg>
        <pc:picChg chg="add mod">
          <ac:chgData name="Inge Cotemans" userId="2ce8e9c1-d72b-4f77-9087-ab6b03f59bcb" providerId="ADAL" clId="{39637A1F-942B-4D99-AA17-AA7F8E481D31}" dt="2023-03-09T09:48:13.637" v="18"/>
          <ac:picMkLst>
            <pc:docMk/>
            <pc:sldMk cId="1268631385" sldId="260"/>
            <ac:picMk id="5" creationId="{D2D76752-9EE4-9719-884F-A9FF4D9A2C09}"/>
          </ac:picMkLst>
        </pc:picChg>
        <pc:picChg chg="add">
          <ac:chgData name="Inge Cotemans" userId="2ce8e9c1-d72b-4f77-9087-ab6b03f59bcb" providerId="ADAL" clId="{39637A1F-942B-4D99-AA17-AA7F8E481D31}" dt="2023-03-09T09:51:36.498" v="55" actId="26606"/>
          <ac:picMkLst>
            <pc:docMk/>
            <pc:sldMk cId="1268631385" sldId="260"/>
            <ac:picMk id="12" creationId="{9D3FC01C-4EFD-4868-8317-4C9F86931895}"/>
          </ac:picMkLst>
        </pc:picChg>
      </pc:sldChg>
      <pc:sldChg chg="addSp modSp mod setBg">
        <pc:chgData name="Inge Cotemans" userId="2ce8e9c1-d72b-4f77-9087-ab6b03f59bcb" providerId="ADAL" clId="{39637A1F-942B-4D99-AA17-AA7F8E481D31}" dt="2023-03-09T09:54:07.770" v="84" actId="14100"/>
        <pc:sldMkLst>
          <pc:docMk/>
          <pc:sldMk cId="1106701446" sldId="261"/>
        </pc:sldMkLst>
        <pc:spChg chg="mod">
          <ac:chgData name="Inge Cotemans" userId="2ce8e9c1-d72b-4f77-9087-ab6b03f59bcb" providerId="ADAL" clId="{39637A1F-942B-4D99-AA17-AA7F8E481D31}" dt="2023-03-09T09:52:41.197" v="70" actId="1076"/>
          <ac:spMkLst>
            <pc:docMk/>
            <pc:sldMk cId="1106701446" sldId="261"/>
            <ac:spMk id="2" creationId="{4436064F-F233-987B-3F10-A06B02E71C3F}"/>
          </ac:spMkLst>
        </pc:spChg>
        <pc:spChg chg="mod">
          <ac:chgData name="Inge Cotemans" userId="2ce8e9c1-d72b-4f77-9087-ab6b03f59bcb" providerId="ADAL" clId="{39637A1F-942B-4D99-AA17-AA7F8E481D31}" dt="2023-03-09T09:54:07.770" v="84" actId="14100"/>
          <ac:spMkLst>
            <pc:docMk/>
            <pc:sldMk cId="1106701446" sldId="261"/>
            <ac:spMk id="3" creationId="{37E47243-9306-F2CF-D253-E73812E0D579}"/>
          </ac:spMkLst>
        </pc:spChg>
        <pc:spChg chg="add">
          <ac:chgData name="Inge Cotemans" userId="2ce8e9c1-d72b-4f77-9087-ab6b03f59bcb" providerId="ADAL" clId="{39637A1F-942B-4D99-AA17-AA7F8E481D31}" dt="2023-03-09T09:52:30.712" v="67" actId="26606"/>
          <ac:spMkLst>
            <pc:docMk/>
            <pc:sldMk cId="1106701446" sldId="261"/>
            <ac:spMk id="10" creationId="{2C8B6C12-BE49-45C7-8E88-D16FE2E6283B}"/>
          </ac:spMkLst>
        </pc:spChg>
        <pc:picChg chg="add mod ord">
          <ac:chgData name="Inge Cotemans" userId="2ce8e9c1-d72b-4f77-9087-ab6b03f59bcb" providerId="ADAL" clId="{39637A1F-942B-4D99-AA17-AA7F8E481D31}" dt="2023-03-09T09:52:30.712" v="67" actId="26606"/>
          <ac:picMkLst>
            <pc:docMk/>
            <pc:sldMk cId="1106701446" sldId="261"/>
            <ac:picMk id="4" creationId="{9B6F112F-7AF7-BD40-BF5D-D8C08A89A492}"/>
          </ac:picMkLst>
        </pc:picChg>
        <pc:picChg chg="add mod">
          <ac:chgData name="Inge Cotemans" userId="2ce8e9c1-d72b-4f77-9087-ab6b03f59bcb" providerId="ADAL" clId="{39637A1F-942B-4D99-AA17-AA7F8E481D31}" dt="2023-03-09T09:48:15.658" v="19"/>
          <ac:picMkLst>
            <pc:docMk/>
            <pc:sldMk cId="1106701446" sldId="261"/>
            <ac:picMk id="5" creationId="{8D530050-2236-7A22-FE07-58DEB77F3E2D}"/>
          </ac:picMkLst>
        </pc:picChg>
        <pc:picChg chg="add">
          <ac:chgData name="Inge Cotemans" userId="2ce8e9c1-d72b-4f77-9087-ab6b03f59bcb" providerId="ADAL" clId="{39637A1F-942B-4D99-AA17-AA7F8E481D31}" dt="2023-03-09T09:52:30.712" v="67" actId="26606"/>
          <ac:picMkLst>
            <pc:docMk/>
            <pc:sldMk cId="1106701446" sldId="261"/>
            <ac:picMk id="12" creationId="{9D3FC01C-4EFD-4868-8317-4C9F86931895}"/>
          </ac:picMkLst>
        </pc:picChg>
      </pc:sldChg>
      <pc:sldChg chg="addSp modSp mod setBg">
        <pc:chgData name="Inge Cotemans" userId="2ce8e9c1-d72b-4f77-9087-ab6b03f59bcb" providerId="ADAL" clId="{39637A1F-942B-4D99-AA17-AA7F8E481D31}" dt="2023-03-09T09:54:37.679" v="89" actId="1076"/>
        <pc:sldMkLst>
          <pc:docMk/>
          <pc:sldMk cId="1987258043" sldId="262"/>
        </pc:sldMkLst>
        <pc:spChg chg="mod">
          <ac:chgData name="Inge Cotemans" userId="2ce8e9c1-d72b-4f77-9087-ab6b03f59bcb" providerId="ADAL" clId="{39637A1F-942B-4D99-AA17-AA7F8E481D31}" dt="2023-03-09T09:54:37.679" v="89" actId="1076"/>
          <ac:spMkLst>
            <pc:docMk/>
            <pc:sldMk cId="1987258043" sldId="262"/>
            <ac:spMk id="2" creationId="{BBDB5063-B132-02D4-242B-2DFD72B18C6A}"/>
          </ac:spMkLst>
        </pc:spChg>
        <pc:spChg chg="mod">
          <ac:chgData name="Inge Cotemans" userId="2ce8e9c1-d72b-4f77-9087-ab6b03f59bcb" providerId="ADAL" clId="{39637A1F-942B-4D99-AA17-AA7F8E481D31}" dt="2023-03-09T09:54:30.509" v="88" actId="1076"/>
          <ac:spMkLst>
            <pc:docMk/>
            <pc:sldMk cId="1987258043" sldId="262"/>
            <ac:spMk id="3" creationId="{D168A9D4-8685-6684-875F-18B0BB475CB5}"/>
          </ac:spMkLst>
        </pc:spChg>
        <pc:spChg chg="add">
          <ac:chgData name="Inge Cotemans" userId="2ce8e9c1-d72b-4f77-9087-ab6b03f59bcb" providerId="ADAL" clId="{39637A1F-942B-4D99-AA17-AA7F8E481D31}" dt="2023-03-09T09:54:15.609" v="85" actId="26606"/>
          <ac:spMkLst>
            <pc:docMk/>
            <pc:sldMk cId="1987258043" sldId="262"/>
            <ac:spMk id="10" creationId="{2C8B6C12-BE49-45C7-8E88-D16FE2E6283B}"/>
          </ac:spMkLst>
        </pc:spChg>
        <pc:picChg chg="add mod ord">
          <ac:chgData name="Inge Cotemans" userId="2ce8e9c1-d72b-4f77-9087-ab6b03f59bcb" providerId="ADAL" clId="{39637A1F-942B-4D99-AA17-AA7F8E481D31}" dt="2023-03-09T09:54:15.609" v="85" actId="26606"/>
          <ac:picMkLst>
            <pc:docMk/>
            <pc:sldMk cId="1987258043" sldId="262"/>
            <ac:picMk id="4" creationId="{F0347362-02BB-9E36-59AA-763C3FEFAB95}"/>
          </ac:picMkLst>
        </pc:picChg>
        <pc:picChg chg="add mod">
          <ac:chgData name="Inge Cotemans" userId="2ce8e9c1-d72b-4f77-9087-ab6b03f59bcb" providerId="ADAL" clId="{39637A1F-942B-4D99-AA17-AA7F8E481D31}" dt="2023-03-09T09:48:17.790" v="20"/>
          <ac:picMkLst>
            <pc:docMk/>
            <pc:sldMk cId="1987258043" sldId="262"/>
            <ac:picMk id="5" creationId="{D2B9E6D5-BE3C-F121-5FB1-3D82C264E8D1}"/>
          </ac:picMkLst>
        </pc:picChg>
        <pc:picChg chg="add">
          <ac:chgData name="Inge Cotemans" userId="2ce8e9c1-d72b-4f77-9087-ab6b03f59bcb" providerId="ADAL" clId="{39637A1F-942B-4D99-AA17-AA7F8E481D31}" dt="2023-03-09T09:54:15.609" v="85" actId="26606"/>
          <ac:picMkLst>
            <pc:docMk/>
            <pc:sldMk cId="1987258043" sldId="262"/>
            <ac:picMk id="12" creationId="{9D3FC01C-4EFD-4868-8317-4C9F86931895}"/>
          </ac:picMkLst>
        </pc:picChg>
      </pc:sldChg>
      <pc:sldChg chg="addSp modSp mod setBg">
        <pc:chgData name="Inge Cotemans" userId="2ce8e9c1-d72b-4f77-9087-ab6b03f59bcb" providerId="ADAL" clId="{39637A1F-942B-4D99-AA17-AA7F8E481D31}" dt="2023-03-09T09:55:04.572" v="95" actId="1076"/>
        <pc:sldMkLst>
          <pc:docMk/>
          <pc:sldMk cId="1202835083" sldId="263"/>
        </pc:sldMkLst>
        <pc:spChg chg="mod">
          <ac:chgData name="Inge Cotemans" userId="2ce8e9c1-d72b-4f77-9087-ab6b03f59bcb" providerId="ADAL" clId="{39637A1F-942B-4D99-AA17-AA7F8E481D31}" dt="2023-03-09T09:55:04.572" v="95" actId="1076"/>
          <ac:spMkLst>
            <pc:docMk/>
            <pc:sldMk cId="1202835083" sldId="263"/>
            <ac:spMk id="2" creationId="{5A792C36-D95E-A69C-E071-1462022D1C31}"/>
          </ac:spMkLst>
        </pc:spChg>
        <pc:spChg chg="mod">
          <ac:chgData name="Inge Cotemans" userId="2ce8e9c1-d72b-4f77-9087-ab6b03f59bcb" providerId="ADAL" clId="{39637A1F-942B-4D99-AA17-AA7F8E481D31}" dt="2023-03-09T09:54:55.469" v="92" actId="1076"/>
          <ac:spMkLst>
            <pc:docMk/>
            <pc:sldMk cId="1202835083" sldId="263"/>
            <ac:spMk id="3" creationId="{49BAA168-EA83-A95D-4599-8FBDF07F5493}"/>
          </ac:spMkLst>
        </pc:spChg>
        <pc:spChg chg="add">
          <ac:chgData name="Inge Cotemans" userId="2ce8e9c1-d72b-4f77-9087-ab6b03f59bcb" providerId="ADAL" clId="{39637A1F-942B-4D99-AA17-AA7F8E481D31}" dt="2023-03-09T09:54:47.572" v="90" actId="26606"/>
          <ac:spMkLst>
            <pc:docMk/>
            <pc:sldMk cId="1202835083" sldId="263"/>
            <ac:spMk id="10" creationId="{2C8B6C12-BE49-45C7-8E88-D16FE2E6283B}"/>
          </ac:spMkLst>
        </pc:spChg>
        <pc:picChg chg="add mod ord">
          <ac:chgData name="Inge Cotemans" userId="2ce8e9c1-d72b-4f77-9087-ab6b03f59bcb" providerId="ADAL" clId="{39637A1F-942B-4D99-AA17-AA7F8E481D31}" dt="2023-03-09T09:54:47.572" v="90" actId="26606"/>
          <ac:picMkLst>
            <pc:docMk/>
            <pc:sldMk cId="1202835083" sldId="263"/>
            <ac:picMk id="4" creationId="{4E4B0849-49F2-6009-DB69-A096E269980C}"/>
          </ac:picMkLst>
        </pc:picChg>
        <pc:picChg chg="add mod">
          <ac:chgData name="Inge Cotemans" userId="2ce8e9c1-d72b-4f77-9087-ab6b03f59bcb" providerId="ADAL" clId="{39637A1F-942B-4D99-AA17-AA7F8E481D31}" dt="2023-03-09T09:48:22.303" v="21"/>
          <ac:picMkLst>
            <pc:docMk/>
            <pc:sldMk cId="1202835083" sldId="263"/>
            <ac:picMk id="5" creationId="{14A887ED-9485-338F-54F7-FFAAB66E43BC}"/>
          </ac:picMkLst>
        </pc:picChg>
        <pc:picChg chg="add">
          <ac:chgData name="Inge Cotemans" userId="2ce8e9c1-d72b-4f77-9087-ab6b03f59bcb" providerId="ADAL" clId="{39637A1F-942B-4D99-AA17-AA7F8E481D31}" dt="2023-03-09T09:54:47.572" v="90" actId="26606"/>
          <ac:picMkLst>
            <pc:docMk/>
            <pc:sldMk cId="1202835083" sldId="263"/>
            <ac:picMk id="12" creationId="{9D3FC01C-4EFD-4868-8317-4C9F86931895}"/>
          </ac:picMkLst>
        </pc:picChg>
      </pc:sldChg>
      <pc:sldChg chg="addSp modSp mod setBg">
        <pc:chgData name="Inge Cotemans" userId="2ce8e9c1-d72b-4f77-9087-ab6b03f59bcb" providerId="ADAL" clId="{39637A1F-942B-4D99-AA17-AA7F8E481D31}" dt="2023-03-09T09:55:33.589" v="102" actId="1076"/>
        <pc:sldMkLst>
          <pc:docMk/>
          <pc:sldMk cId="4102980112" sldId="264"/>
        </pc:sldMkLst>
        <pc:spChg chg="mod">
          <ac:chgData name="Inge Cotemans" userId="2ce8e9c1-d72b-4f77-9087-ab6b03f59bcb" providerId="ADAL" clId="{39637A1F-942B-4D99-AA17-AA7F8E481D31}" dt="2023-03-09T09:55:33.589" v="102" actId="1076"/>
          <ac:spMkLst>
            <pc:docMk/>
            <pc:sldMk cId="4102980112" sldId="264"/>
            <ac:spMk id="2" creationId="{9F049F01-D295-A10A-2A24-CB125D2972FB}"/>
          </ac:spMkLst>
        </pc:spChg>
        <pc:spChg chg="mod">
          <ac:chgData name="Inge Cotemans" userId="2ce8e9c1-d72b-4f77-9087-ab6b03f59bcb" providerId="ADAL" clId="{39637A1F-942B-4D99-AA17-AA7F8E481D31}" dt="2023-03-09T09:55:23.933" v="99" actId="1076"/>
          <ac:spMkLst>
            <pc:docMk/>
            <pc:sldMk cId="4102980112" sldId="264"/>
            <ac:spMk id="3" creationId="{FEFBEE14-D33F-B6C9-913F-532CB85127F8}"/>
          </ac:spMkLst>
        </pc:spChg>
        <pc:spChg chg="add">
          <ac:chgData name="Inge Cotemans" userId="2ce8e9c1-d72b-4f77-9087-ab6b03f59bcb" providerId="ADAL" clId="{39637A1F-942B-4D99-AA17-AA7F8E481D31}" dt="2023-03-09T09:55:08.278" v="96" actId="26606"/>
          <ac:spMkLst>
            <pc:docMk/>
            <pc:sldMk cId="4102980112" sldId="264"/>
            <ac:spMk id="10" creationId="{2C8B6C12-BE49-45C7-8E88-D16FE2E6283B}"/>
          </ac:spMkLst>
        </pc:spChg>
        <pc:picChg chg="add mod ord">
          <ac:chgData name="Inge Cotemans" userId="2ce8e9c1-d72b-4f77-9087-ab6b03f59bcb" providerId="ADAL" clId="{39637A1F-942B-4D99-AA17-AA7F8E481D31}" dt="2023-03-09T09:55:08.278" v="96" actId="26606"/>
          <ac:picMkLst>
            <pc:docMk/>
            <pc:sldMk cId="4102980112" sldId="264"/>
            <ac:picMk id="4" creationId="{FF03BC67-AA10-7DBC-1C1E-5FA747751BFC}"/>
          </ac:picMkLst>
        </pc:picChg>
        <pc:picChg chg="add mod">
          <ac:chgData name="Inge Cotemans" userId="2ce8e9c1-d72b-4f77-9087-ab6b03f59bcb" providerId="ADAL" clId="{39637A1F-942B-4D99-AA17-AA7F8E481D31}" dt="2023-03-09T09:48:24.554" v="22"/>
          <ac:picMkLst>
            <pc:docMk/>
            <pc:sldMk cId="4102980112" sldId="264"/>
            <ac:picMk id="5" creationId="{7D3CCBF5-3510-E6D4-1F03-3403272B269A}"/>
          </ac:picMkLst>
        </pc:picChg>
        <pc:picChg chg="add">
          <ac:chgData name="Inge Cotemans" userId="2ce8e9c1-d72b-4f77-9087-ab6b03f59bcb" providerId="ADAL" clId="{39637A1F-942B-4D99-AA17-AA7F8E481D31}" dt="2023-03-09T09:55:08.278" v="96" actId="26606"/>
          <ac:picMkLst>
            <pc:docMk/>
            <pc:sldMk cId="4102980112" sldId="264"/>
            <ac:picMk id="12" creationId="{9D3FC01C-4EFD-4868-8317-4C9F86931895}"/>
          </ac:picMkLst>
        </pc:picChg>
      </pc:sldChg>
      <pc:sldChg chg="addSp modSp mod setBg">
        <pc:chgData name="Inge Cotemans" userId="2ce8e9c1-d72b-4f77-9087-ab6b03f59bcb" providerId="ADAL" clId="{39637A1F-942B-4D99-AA17-AA7F8E481D31}" dt="2023-03-09T09:56:08.725" v="111" actId="1076"/>
        <pc:sldMkLst>
          <pc:docMk/>
          <pc:sldMk cId="4203238449" sldId="265"/>
        </pc:sldMkLst>
        <pc:spChg chg="mod">
          <ac:chgData name="Inge Cotemans" userId="2ce8e9c1-d72b-4f77-9087-ab6b03f59bcb" providerId="ADAL" clId="{39637A1F-942B-4D99-AA17-AA7F8E481D31}" dt="2023-03-09T09:56:01.899" v="110" actId="1076"/>
          <ac:spMkLst>
            <pc:docMk/>
            <pc:sldMk cId="4203238449" sldId="265"/>
            <ac:spMk id="2" creationId="{42B20A3C-8108-75A8-0F2F-50469D07FE3E}"/>
          </ac:spMkLst>
        </pc:spChg>
        <pc:spChg chg="mod">
          <ac:chgData name="Inge Cotemans" userId="2ce8e9c1-d72b-4f77-9087-ab6b03f59bcb" providerId="ADAL" clId="{39637A1F-942B-4D99-AA17-AA7F8E481D31}" dt="2023-03-09T09:56:08.725" v="111" actId="1076"/>
          <ac:spMkLst>
            <pc:docMk/>
            <pc:sldMk cId="4203238449" sldId="265"/>
            <ac:spMk id="3" creationId="{5FF06316-5A82-D87C-666E-6ABE08FE309A}"/>
          </ac:spMkLst>
        </pc:spChg>
        <pc:spChg chg="add">
          <ac:chgData name="Inge Cotemans" userId="2ce8e9c1-d72b-4f77-9087-ab6b03f59bcb" providerId="ADAL" clId="{39637A1F-942B-4D99-AA17-AA7F8E481D31}" dt="2023-03-09T09:55:39.377" v="103" actId="26606"/>
          <ac:spMkLst>
            <pc:docMk/>
            <pc:sldMk cId="4203238449" sldId="265"/>
            <ac:spMk id="10" creationId="{2C8B6C12-BE49-45C7-8E88-D16FE2E6283B}"/>
          </ac:spMkLst>
        </pc:spChg>
        <pc:picChg chg="add mod ord">
          <ac:chgData name="Inge Cotemans" userId="2ce8e9c1-d72b-4f77-9087-ab6b03f59bcb" providerId="ADAL" clId="{39637A1F-942B-4D99-AA17-AA7F8E481D31}" dt="2023-03-09T09:55:39.377" v="103" actId="26606"/>
          <ac:picMkLst>
            <pc:docMk/>
            <pc:sldMk cId="4203238449" sldId="265"/>
            <ac:picMk id="4" creationId="{F4398EA4-647B-7A92-1340-4D9227B54438}"/>
          </ac:picMkLst>
        </pc:picChg>
        <pc:picChg chg="add mod">
          <ac:chgData name="Inge Cotemans" userId="2ce8e9c1-d72b-4f77-9087-ab6b03f59bcb" providerId="ADAL" clId="{39637A1F-942B-4D99-AA17-AA7F8E481D31}" dt="2023-03-09T09:48:26.581" v="23"/>
          <ac:picMkLst>
            <pc:docMk/>
            <pc:sldMk cId="4203238449" sldId="265"/>
            <ac:picMk id="5" creationId="{C7C176DF-5FE0-5CC4-1E37-DD7DF07C87F6}"/>
          </ac:picMkLst>
        </pc:picChg>
        <pc:picChg chg="add">
          <ac:chgData name="Inge Cotemans" userId="2ce8e9c1-d72b-4f77-9087-ab6b03f59bcb" providerId="ADAL" clId="{39637A1F-942B-4D99-AA17-AA7F8E481D31}" dt="2023-03-09T09:55:39.377" v="103" actId="26606"/>
          <ac:picMkLst>
            <pc:docMk/>
            <pc:sldMk cId="4203238449" sldId="265"/>
            <ac:picMk id="12" creationId="{9D3FC01C-4EFD-4868-8317-4C9F86931895}"/>
          </ac:picMkLst>
        </pc:picChg>
      </pc:sldChg>
    </pc:docChg>
  </pc:docChgLst>
  <pc:docChgLst>
    <pc:chgData name="Natascha Van Dam" userId="49eb9064-d4c0-4cf8-8f10-ebfd094c405a" providerId="ADAL" clId="{1DCDEB49-3C4E-42CA-A635-0373AA3F8670}"/>
    <pc:docChg chg="custSel modSld">
      <pc:chgData name="Natascha Van Dam" userId="49eb9064-d4c0-4cf8-8f10-ebfd094c405a" providerId="ADAL" clId="{1DCDEB49-3C4E-42CA-A635-0373AA3F8670}" dt="2023-03-09T10:18:48.690" v="13" actId="14100"/>
      <pc:docMkLst>
        <pc:docMk/>
      </pc:docMkLst>
      <pc:sldChg chg="modSp mod">
        <pc:chgData name="Natascha Van Dam" userId="49eb9064-d4c0-4cf8-8f10-ebfd094c405a" providerId="ADAL" clId="{1DCDEB49-3C4E-42CA-A635-0373AA3F8670}" dt="2023-03-09T10:10:02.007" v="1" actId="27636"/>
        <pc:sldMkLst>
          <pc:docMk/>
          <pc:sldMk cId="3838695275" sldId="257"/>
        </pc:sldMkLst>
        <pc:spChg chg="mod">
          <ac:chgData name="Natascha Van Dam" userId="49eb9064-d4c0-4cf8-8f10-ebfd094c405a" providerId="ADAL" clId="{1DCDEB49-3C4E-42CA-A635-0373AA3F8670}" dt="2023-03-09T10:10:02.007" v="1" actId="27636"/>
          <ac:spMkLst>
            <pc:docMk/>
            <pc:sldMk cId="3838695275" sldId="257"/>
            <ac:spMk id="3" creationId="{A0B92940-51D0-31A5-77F9-14337156E13B}"/>
          </ac:spMkLst>
        </pc:spChg>
      </pc:sldChg>
      <pc:sldChg chg="modSp mod">
        <pc:chgData name="Natascha Van Dam" userId="49eb9064-d4c0-4cf8-8f10-ebfd094c405a" providerId="ADAL" clId="{1DCDEB49-3C4E-42CA-A635-0373AA3F8670}" dt="2023-03-09T10:18:12.202" v="3" actId="1036"/>
        <pc:sldMkLst>
          <pc:docMk/>
          <pc:sldMk cId="1268631385" sldId="260"/>
        </pc:sldMkLst>
        <pc:picChg chg="mod">
          <ac:chgData name="Natascha Van Dam" userId="49eb9064-d4c0-4cf8-8f10-ebfd094c405a" providerId="ADAL" clId="{1DCDEB49-3C4E-42CA-A635-0373AA3F8670}" dt="2023-03-09T10:18:12.202" v="3" actId="1036"/>
          <ac:picMkLst>
            <pc:docMk/>
            <pc:sldMk cId="1268631385" sldId="260"/>
            <ac:picMk id="4" creationId="{66A4D6B3-65A7-C6F7-2778-5B34022612DB}"/>
          </ac:picMkLst>
        </pc:picChg>
      </pc:sldChg>
      <pc:sldChg chg="modSp mod">
        <pc:chgData name="Natascha Van Dam" userId="49eb9064-d4c0-4cf8-8f10-ebfd094c405a" providerId="ADAL" clId="{1DCDEB49-3C4E-42CA-A635-0373AA3F8670}" dt="2023-03-09T10:18:48.690" v="13" actId="14100"/>
        <pc:sldMkLst>
          <pc:docMk/>
          <pc:sldMk cId="1106701446" sldId="261"/>
        </pc:sldMkLst>
        <pc:picChg chg="mod">
          <ac:chgData name="Natascha Van Dam" userId="49eb9064-d4c0-4cf8-8f10-ebfd094c405a" providerId="ADAL" clId="{1DCDEB49-3C4E-42CA-A635-0373AA3F8670}" dt="2023-03-09T10:18:48.690" v="13" actId="14100"/>
          <ac:picMkLst>
            <pc:docMk/>
            <pc:sldMk cId="1106701446" sldId="261"/>
            <ac:picMk id="4" creationId="{9B6F112F-7AF7-BD40-BF5D-D8C08A89A492}"/>
          </ac:picMkLst>
        </pc:picChg>
      </pc:sldChg>
      <pc:sldChg chg="modSp mod">
        <pc:chgData name="Natascha Van Dam" userId="49eb9064-d4c0-4cf8-8f10-ebfd094c405a" providerId="ADAL" clId="{1DCDEB49-3C4E-42CA-A635-0373AA3F8670}" dt="2023-03-09T10:18:18.704" v="4" actId="1076"/>
        <pc:sldMkLst>
          <pc:docMk/>
          <pc:sldMk cId="1987258043" sldId="262"/>
        </pc:sldMkLst>
        <pc:picChg chg="mod">
          <ac:chgData name="Natascha Van Dam" userId="49eb9064-d4c0-4cf8-8f10-ebfd094c405a" providerId="ADAL" clId="{1DCDEB49-3C4E-42CA-A635-0373AA3F8670}" dt="2023-03-09T10:18:18.704" v="4" actId="1076"/>
          <ac:picMkLst>
            <pc:docMk/>
            <pc:sldMk cId="1987258043" sldId="262"/>
            <ac:picMk id="4" creationId="{F0347362-02BB-9E36-59AA-763C3FEFAB95}"/>
          </ac:picMkLst>
        </pc:picChg>
      </pc:sldChg>
      <pc:sldChg chg="modSp mod">
        <pc:chgData name="Natascha Van Dam" userId="49eb9064-d4c0-4cf8-8f10-ebfd094c405a" providerId="ADAL" clId="{1DCDEB49-3C4E-42CA-A635-0373AA3F8670}" dt="2023-03-09T10:18:23.890" v="6" actId="1036"/>
        <pc:sldMkLst>
          <pc:docMk/>
          <pc:sldMk cId="1202835083" sldId="263"/>
        </pc:sldMkLst>
        <pc:picChg chg="mod">
          <ac:chgData name="Natascha Van Dam" userId="49eb9064-d4c0-4cf8-8f10-ebfd094c405a" providerId="ADAL" clId="{1DCDEB49-3C4E-42CA-A635-0373AA3F8670}" dt="2023-03-09T10:18:23.890" v="6" actId="1036"/>
          <ac:picMkLst>
            <pc:docMk/>
            <pc:sldMk cId="1202835083" sldId="263"/>
            <ac:picMk id="4" creationId="{4E4B0849-49F2-6009-DB69-A096E269980C}"/>
          </ac:picMkLst>
        </pc:picChg>
      </pc:sldChg>
      <pc:sldChg chg="modSp mod">
        <pc:chgData name="Natascha Van Dam" userId="49eb9064-d4c0-4cf8-8f10-ebfd094c405a" providerId="ADAL" clId="{1DCDEB49-3C4E-42CA-A635-0373AA3F8670}" dt="2023-03-09T10:18:30.026" v="8" actId="1036"/>
        <pc:sldMkLst>
          <pc:docMk/>
          <pc:sldMk cId="4102980112" sldId="264"/>
        </pc:sldMkLst>
        <pc:picChg chg="mod">
          <ac:chgData name="Natascha Van Dam" userId="49eb9064-d4c0-4cf8-8f10-ebfd094c405a" providerId="ADAL" clId="{1DCDEB49-3C4E-42CA-A635-0373AA3F8670}" dt="2023-03-09T10:18:30.026" v="8" actId="1036"/>
          <ac:picMkLst>
            <pc:docMk/>
            <pc:sldMk cId="4102980112" sldId="264"/>
            <ac:picMk id="4" creationId="{FF03BC67-AA10-7DBC-1C1E-5FA747751BFC}"/>
          </ac:picMkLst>
        </pc:picChg>
      </pc:sldChg>
      <pc:sldChg chg="modSp mod">
        <pc:chgData name="Natascha Van Dam" userId="49eb9064-d4c0-4cf8-8f10-ebfd094c405a" providerId="ADAL" clId="{1DCDEB49-3C4E-42CA-A635-0373AA3F8670}" dt="2023-03-09T10:18:35.706" v="10" actId="1036"/>
        <pc:sldMkLst>
          <pc:docMk/>
          <pc:sldMk cId="4203238449" sldId="265"/>
        </pc:sldMkLst>
        <pc:picChg chg="mod">
          <ac:chgData name="Natascha Van Dam" userId="49eb9064-d4c0-4cf8-8f10-ebfd094c405a" providerId="ADAL" clId="{1DCDEB49-3C4E-42CA-A635-0373AA3F8670}" dt="2023-03-09T10:18:35.706" v="10" actId="1036"/>
          <ac:picMkLst>
            <pc:docMk/>
            <pc:sldMk cId="4203238449" sldId="265"/>
            <ac:picMk id="4" creationId="{F4398EA4-647B-7A92-1340-4D9227B54438}"/>
          </ac:picMkLst>
        </pc:picChg>
      </pc:sldChg>
    </pc:docChg>
  </pc:docChgLst>
  <pc:docChgLst>
    <pc:chgData name="Inge Cotemans" userId="2ce8e9c1-d72b-4f77-9087-ab6b03f59bcb" providerId="ADAL" clId="{D8E82D13-A666-4616-A6CC-7DD7DD6FEF96}"/>
    <pc:docChg chg="modSld">
      <pc:chgData name="Inge Cotemans" userId="2ce8e9c1-d72b-4f77-9087-ab6b03f59bcb" providerId="ADAL" clId="{D8E82D13-A666-4616-A6CC-7DD7DD6FEF96}" dt="2023-03-09T08:11:21.701" v="30" actId="1076"/>
      <pc:docMkLst>
        <pc:docMk/>
      </pc:docMkLst>
      <pc:sldChg chg="modSp mod">
        <pc:chgData name="Inge Cotemans" userId="2ce8e9c1-d72b-4f77-9087-ab6b03f59bcb" providerId="ADAL" clId="{D8E82D13-A666-4616-A6CC-7DD7DD6FEF96}" dt="2023-03-09T08:09:21.105" v="3" actId="1076"/>
        <pc:sldMkLst>
          <pc:docMk/>
          <pc:sldMk cId="1832202169" sldId="256"/>
        </pc:sldMkLst>
        <pc:spChg chg="mod">
          <ac:chgData name="Inge Cotemans" userId="2ce8e9c1-d72b-4f77-9087-ab6b03f59bcb" providerId="ADAL" clId="{D8E82D13-A666-4616-A6CC-7DD7DD6FEF96}" dt="2023-03-09T08:09:21.105" v="3" actId="1076"/>
          <ac:spMkLst>
            <pc:docMk/>
            <pc:sldMk cId="1832202169" sldId="256"/>
            <ac:spMk id="2" creationId="{79A40F93-EEA8-2A15-8380-D3E7742E5B78}"/>
          </ac:spMkLst>
        </pc:spChg>
        <pc:spChg chg="mod">
          <ac:chgData name="Inge Cotemans" userId="2ce8e9c1-d72b-4f77-9087-ab6b03f59bcb" providerId="ADAL" clId="{D8E82D13-A666-4616-A6CC-7DD7DD6FEF96}" dt="2023-03-09T08:09:12.618" v="1" actId="1076"/>
          <ac:spMkLst>
            <pc:docMk/>
            <pc:sldMk cId="1832202169" sldId="256"/>
            <ac:spMk id="3" creationId="{5A6B4534-15B5-30BA-27CA-E4C0A679E537}"/>
          </ac:spMkLst>
        </pc:spChg>
      </pc:sldChg>
      <pc:sldChg chg="modSp mod">
        <pc:chgData name="Inge Cotemans" userId="2ce8e9c1-d72b-4f77-9087-ab6b03f59bcb" providerId="ADAL" clId="{D8E82D13-A666-4616-A6CC-7DD7DD6FEF96}" dt="2023-03-09T08:09:31.489" v="6" actId="1076"/>
        <pc:sldMkLst>
          <pc:docMk/>
          <pc:sldMk cId="3838695275" sldId="257"/>
        </pc:sldMkLst>
        <pc:spChg chg="mod">
          <ac:chgData name="Inge Cotemans" userId="2ce8e9c1-d72b-4f77-9087-ab6b03f59bcb" providerId="ADAL" clId="{D8E82D13-A666-4616-A6CC-7DD7DD6FEF96}" dt="2023-03-09T08:09:31.489" v="6" actId="1076"/>
          <ac:spMkLst>
            <pc:docMk/>
            <pc:sldMk cId="3838695275" sldId="257"/>
            <ac:spMk id="2" creationId="{BE561F94-54FF-5057-3CF5-27219693F2C5}"/>
          </ac:spMkLst>
        </pc:spChg>
        <pc:spChg chg="mod">
          <ac:chgData name="Inge Cotemans" userId="2ce8e9c1-d72b-4f77-9087-ab6b03f59bcb" providerId="ADAL" clId="{D8E82D13-A666-4616-A6CC-7DD7DD6FEF96}" dt="2023-03-09T08:09:28.309" v="5" actId="1076"/>
          <ac:spMkLst>
            <pc:docMk/>
            <pc:sldMk cId="3838695275" sldId="257"/>
            <ac:spMk id="3" creationId="{A0B92940-51D0-31A5-77F9-14337156E13B}"/>
          </ac:spMkLst>
        </pc:spChg>
      </pc:sldChg>
      <pc:sldChg chg="modSp mod">
        <pc:chgData name="Inge Cotemans" userId="2ce8e9c1-d72b-4f77-9087-ab6b03f59bcb" providerId="ADAL" clId="{D8E82D13-A666-4616-A6CC-7DD7DD6FEF96}" dt="2023-03-09T08:09:59.073" v="12" actId="1076"/>
        <pc:sldMkLst>
          <pc:docMk/>
          <pc:sldMk cId="3425252391" sldId="258"/>
        </pc:sldMkLst>
        <pc:spChg chg="mod">
          <ac:chgData name="Inge Cotemans" userId="2ce8e9c1-d72b-4f77-9087-ab6b03f59bcb" providerId="ADAL" clId="{D8E82D13-A666-4616-A6CC-7DD7DD6FEF96}" dt="2023-03-09T08:09:59.073" v="12" actId="1076"/>
          <ac:spMkLst>
            <pc:docMk/>
            <pc:sldMk cId="3425252391" sldId="258"/>
            <ac:spMk id="2" creationId="{F6A843E0-2BA6-26AB-8BF3-3453F566A717}"/>
          </ac:spMkLst>
        </pc:spChg>
        <pc:spChg chg="mod">
          <ac:chgData name="Inge Cotemans" userId="2ce8e9c1-d72b-4f77-9087-ab6b03f59bcb" providerId="ADAL" clId="{D8E82D13-A666-4616-A6CC-7DD7DD6FEF96}" dt="2023-03-09T08:09:54.781" v="11" actId="1076"/>
          <ac:spMkLst>
            <pc:docMk/>
            <pc:sldMk cId="3425252391" sldId="258"/>
            <ac:spMk id="3" creationId="{E1BC3D23-9AEC-804F-B902-45EFBC491384}"/>
          </ac:spMkLst>
        </pc:spChg>
      </pc:sldChg>
      <pc:sldChg chg="modSp mod">
        <pc:chgData name="Inge Cotemans" userId="2ce8e9c1-d72b-4f77-9087-ab6b03f59bcb" providerId="ADAL" clId="{D8E82D13-A666-4616-A6CC-7DD7DD6FEF96}" dt="2023-03-09T08:09:45.575" v="9" actId="1076"/>
        <pc:sldMkLst>
          <pc:docMk/>
          <pc:sldMk cId="2782259867" sldId="259"/>
        </pc:sldMkLst>
        <pc:spChg chg="mod">
          <ac:chgData name="Inge Cotemans" userId="2ce8e9c1-d72b-4f77-9087-ab6b03f59bcb" providerId="ADAL" clId="{D8E82D13-A666-4616-A6CC-7DD7DD6FEF96}" dt="2023-03-09T08:09:45.575" v="9" actId="1076"/>
          <ac:spMkLst>
            <pc:docMk/>
            <pc:sldMk cId="2782259867" sldId="259"/>
            <ac:spMk id="2" creationId="{E48C60E1-A76A-68DA-460D-200A2CBB9A89}"/>
          </ac:spMkLst>
        </pc:spChg>
        <pc:spChg chg="mod">
          <ac:chgData name="Inge Cotemans" userId="2ce8e9c1-d72b-4f77-9087-ab6b03f59bcb" providerId="ADAL" clId="{D8E82D13-A666-4616-A6CC-7DD7DD6FEF96}" dt="2023-03-09T08:09:39.757" v="8" actId="1076"/>
          <ac:spMkLst>
            <pc:docMk/>
            <pc:sldMk cId="2782259867" sldId="259"/>
            <ac:spMk id="3" creationId="{949A9E1F-F52F-0DC2-274B-32764B359845}"/>
          </ac:spMkLst>
        </pc:spChg>
      </pc:sldChg>
      <pc:sldChg chg="modSp mod">
        <pc:chgData name="Inge Cotemans" userId="2ce8e9c1-d72b-4f77-9087-ab6b03f59bcb" providerId="ADAL" clId="{D8E82D13-A666-4616-A6CC-7DD7DD6FEF96}" dt="2023-03-09T08:10:13.221" v="15" actId="1076"/>
        <pc:sldMkLst>
          <pc:docMk/>
          <pc:sldMk cId="1268631385" sldId="260"/>
        </pc:sldMkLst>
        <pc:spChg chg="mod">
          <ac:chgData name="Inge Cotemans" userId="2ce8e9c1-d72b-4f77-9087-ab6b03f59bcb" providerId="ADAL" clId="{D8E82D13-A666-4616-A6CC-7DD7DD6FEF96}" dt="2023-03-09T08:10:13.221" v="15" actId="1076"/>
          <ac:spMkLst>
            <pc:docMk/>
            <pc:sldMk cId="1268631385" sldId="260"/>
            <ac:spMk id="2" creationId="{36647175-D668-FC51-2A88-783EAE383E3B}"/>
          </ac:spMkLst>
        </pc:spChg>
        <pc:spChg chg="mod">
          <ac:chgData name="Inge Cotemans" userId="2ce8e9c1-d72b-4f77-9087-ab6b03f59bcb" providerId="ADAL" clId="{D8E82D13-A666-4616-A6CC-7DD7DD6FEF96}" dt="2023-03-09T08:10:07.113" v="14" actId="1076"/>
          <ac:spMkLst>
            <pc:docMk/>
            <pc:sldMk cId="1268631385" sldId="260"/>
            <ac:spMk id="3" creationId="{99736A8B-4BE9-3DC8-1A64-0D6A83545869}"/>
          </ac:spMkLst>
        </pc:spChg>
      </pc:sldChg>
      <pc:sldChg chg="modSp mod">
        <pc:chgData name="Inge Cotemans" userId="2ce8e9c1-d72b-4f77-9087-ab6b03f59bcb" providerId="ADAL" clId="{D8E82D13-A666-4616-A6CC-7DD7DD6FEF96}" dt="2023-03-09T08:10:25.145" v="18" actId="1076"/>
        <pc:sldMkLst>
          <pc:docMk/>
          <pc:sldMk cId="1106701446" sldId="261"/>
        </pc:sldMkLst>
        <pc:spChg chg="mod">
          <ac:chgData name="Inge Cotemans" userId="2ce8e9c1-d72b-4f77-9087-ab6b03f59bcb" providerId="ADAL" clId="{D8E82D13-A666-4616-A6CC-7DD7DD6FEF96}" dt="2023-03-09T08:10:25.145" v="18" actId="1076"/>
          <ac:spMkLst>
            <pc:docMk/>
            <pc:sldMk cId="1106701446" sldId="261"/>
            <ac:spMk id="2" creationId="{4436064F-F233-987B-3F10-A06B02E71C3F}"/>
          </ac:spMkLst>
        </pc:spChg>
        <pc:spChg chg="mod">
          <ac:chgData name="Inge Cotemans" userId="2ce8e9c1-d72b-4f77-9087-ab6b03f59bcb" providerId="ADAL" clId="{D8E82D13-A666-4616-A6CC-7DD7DD6FEF96}" dt="2023-03-09T08:10:21.137" v="17" actId="1076"/>
          <ac:spMkLst>
            <pc:docMk/>
            <pc:sldMk cId="1106701446" sldId="261"/>
            <ac:spMk id="3" creationId="{37E47243-9306-F2CF-D253-E73812E0D579}"/>
          </ac:spMkLst>
        </pc:spChg>
      </pc:sldChg>
      <pc:sldChg chg="modSp mod">
        <pc:chgData name="Inge Cotemans" userId="2ce8e9c1-d72b-4f77-9087-ab6b03f59bcb" providerId="ADAL" clId="{D8E82D13-A666-4616-A6CC-7DD7DD6FEF96}" dt="2023-03-09T08:10:38.767" v="21" actId="1076"/>
        <pc:sldMkLst>
          <pc:docMk/>
          <pc:sldMk cId="1987258043" sldId="262"/>
        </pc:sldMkLst>
        <pc:spChg chg="mod">
          <ac:chgData name="Inge Cotemans" userId="2ce8e9c1-d72b-4f77-9087-ab6b03f59bcb" providerId="ADAL" clId="{D8E82D13-A666-4616-A6CC-7DD7DD6FEF96}" dt="2023-03-09T08:10:38.767" v="21" actId="1076"/>
          <ac:spMkLst>
            <pc:docMk/>
            <pc:sldMk cId="1987258043" sldId="262"/>
            <ac:spMk id="2" creationId="{BBDB5063-B132-02D4-242B-2DFD72B18C6A}"/>
          </ac:spMkLst>
        </pc:spChg>
        <pc:spChg chg="mod">
          <ac:chgData name="Inge Cotemans" userId="2ce8e9c1-d72b-4f77-9087-ab6b03f59bcb" providerId="ADAL" clId="{D8E82D13-A666-4616-A6CC-7DD7DD6FEF96}" dt="2023-03-09T08:10:34.405" v="20" actId="1076"/>
          <ac:spMkLst>
            <pc:docMk/>
            <pc:sldMk cId="1987258043" sldId="262"/>
            <ac:spMk id="3" creationId="{D168A9D4-8685-6684-875F-18B0BB475CB5}"/>
          </ac:spMkLst>
        </pc:spChg>
      </pc:sldChg>
      <pc:sldChg chg="modSp mod">
        <pc:chgData name="Inge Cotemans" userId="2ce8e9c1-d72b-4f77-9087-ab6b03f59bcb" providerId="ADAL" clId="{D8E82D13-A666-4616-A6CC-7DD7DD6FEF96}" dt="2023-03-09T08:10:53.101" v="24" actId="1076"/>
        <pc:sldMkLst>
          <pc:docMk/>
          <pc:sldMk cId="1202835083" sldId="263"/>
        </pc:sldMkLst>
        <pc:spChg chg="mod">
          <ac:chgData name="Inge Cotemans" userId="2ce8e9c1-d72b-4f77-9087-ab6b03f59bcb" providerId="ADAL" clId="{D8E82D13-A666-4616-A6CC-7DD7DD6FEF96}" dt="2023-03-09T08:10:53.101" v="24" actId="1076"/>
          <ac:spMkLst>
            <pc:docMk/>
            <pc:sldMk cId="1202835083" sldId="263"/>
            <ac:spMk id="2" creationId="{5A792C36-D95E-A69C-E071-1462022D1C31}"/>
          </ac:spMkLst>
        </pc:spChg>
        <pc:spChg chg="mod">
          <ac:chgData name="Inge Cotemans" userId="2ce8e9c1-d72b-4f77-9087-ab6b03f59bcb" providerId="ADAL" clId="{D8E82D13-A666-4616-A6CC-7DD7DD6FEF96}" dt="2023-03-09T08:10:48.389" v="23" actId="1076"/>
          <ac:spMkLst>
            <pc:docMk/>
            <pc:sldMk cId="1202835083" sldId="263"/>
            <ac:spMk id="3" creationId="{49BAA168-EA83-A95D-4599-8FBDF07F5493}"/>
          </ac:spMkLst>
        </pc:spChg>
      </pc:sldChg>
      <pc:sldChg chg="modSp mod">
        <pc:chgData name="Inge Cotemans" userId="2ce8e9c1-d72b-4f77-9087-ab6b03f59bcb" providerId="ADAL" clId="{D8E82D13-A666-4616-A6CC-7DD7DD6FEF96}" dt="2023-03-09T08:11:06.981" v="27" actId="1076"/>
        <pc:sldMkLst>
          <pc:docMk/>
          <pc:sldMk cId="4102980112" sldId="264"/>
        </pc:sldMkLst>
        <pc:spChg chg="mod">
          <ac:chgData name="Inge Cotemans" userId="2ce8e9c1-d72b-4f77-9087-ab6b03f59bcb" providerId="ADAL" clId="{D8E82D13-A666-4616-A6CC-7DD7DD6FEF96}" dt="2023-03-09T08:11:06.981" v="27" actId="1076"/>
          <ac:spMkLst>
            <pc:docMk/>
            <pc:sldMk cId="4102980112" sldId="264"/>
            <ac:spMk id="2" creationId="{9F049F01-D295-A10A-2A24-CB125D2972FB}"/>
          </ac:spMkLst>
        </pc:spChg>
        <pc:spChg chg="mod">
          <ac:chgData name="Inge Cotemans" userId="2ce8e9c1-d72b-4f77-9087-ab6b03f59bcb" providerId="ADAL" clId="{D8E82D13-A666-4616-A6CC-7DD7DD6FEF96}" dt="2023-03-09T08:11:03.083" v="26" actId="1076"/>
          <ac:spMkLst>
            <pc:docMk/>
            <pc:sldMk cId="4102980112" sldId="264"/>
            <ac:spMk id="3" creationId="{FEFBEE14-D33F-B6C9-913F-532CB85127F8}"/>
          </ac:spMkLst>
        </pc:spChg>
      </pc:sldChg>
      <pc:sldChg chg="modSp mod">
        <pc:chgData name="Inge Cotemans" userId="2ce8e9c1-d72b-4f77-9087-ab6b03f59bcb" providerId="ADAL" clId="{D8E82D13-A666-4616-A6CC-7DD7DD6FEF96}" dt="2023-03-09T08:11:21.701" v="30" actId="1076"/>
        <pc:sldMkLst>
          <pc:docMk/>
          <pc:sldMk cId="4203238449" sldId="265"/>
        </pc:sldMkLst>
        <pc:spChg chg="mod">
          <ac:chgData name="Inge Cotemans" userId="2ce8e9c1-d72b-4f77-9087-ab6b03f59bcb" providerId="ADAL" clId="{D8E82D13-A666-4616-A6CC-7DD7DD6FEF96}" dt="2023-03-09T08:11:21.701" v="30" actId="1076"/>
          <ac:spMkLst>
            <pc:docMk/>
            <pc:sldMk cId="4203238449" sldId="265"/>
            <ac:spMk id="2" creationId="{42B20A3C-8108-75A8-0F2F-50469D07FE3E}"/>
          </ac:spMkLst>
        </pc:spChg>
        <pc:spChg chg="mod">
          <ac:chgData name="Inge Cotemans" userId="2ce8e9c1-d72b-4f77-9087-ab6b03f59bcb" providerId="ADAL" clId="{D8E82D13-A666-4616-A6CC-7DD7DD6FEF96}" dt="2023-03-09T08:11:16.307" v="29" actId="1076"/>
          <ac:spMkLst>
            <pc:docMk/>
            <pc:sldMk cId="4203238449" sldId="265"/>
            <ac:spMk id="3" creationId="{5FF06316-5A82-D87C-666E-6ABE08FE309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0004-D3C9-409C-8EBE-6DBCFC49CEC2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263D-9846-4EC9-AE5D-C7D03ED469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3832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0004-D3C9-409C-8EBE-6DBCFC49CEC2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263D-9846-4EC9-AE5D-C7D03ED469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355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0004-D3C9-409C-8EBE-6DBCFC49CEC2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263D-9846-4EC9-AE5D-C7D03ED469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31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0004-D3C9-409C-8EBE-6DBCFC49CEC2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263D-9846-4EC9-AE5D-C7D03ED46949}" type="slidenum">
              <a:rPr lang="nl-BE" smtClean="0"/>
              <a:t>‹nr.›</a:t>
            </a:fld>
            <a:endParaRPr lang="nl-BE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742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0004-D3C9-409C-8EBE-6DBCFC49CEC2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263D-9846-4EC9-AE5D-C7D03ED469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3908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0004-D3C9-409C-8EBE-6DBCFC49CEC2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263D-9846-4EC9-AE5D-C7D03ED469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2012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0004-D3C9-409C-8EBE-6DBCFC49CEC2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263D-9846-4EC9-AE5D-C7D03ED469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1583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0004-D3C9-409C-8EBE-6DBCFC49CEC2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263D-9846-4EC9-AE5D-C7D03ED469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8233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0004-D3C9-409C-8EBE-6DBCFC49CEC2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263D-9846-4EC9-AE5D-C7D03ED469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2438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DE2313-652E-B605-326E-817310816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46FE4C-3BCA-71F0-0C12-DEF541AE0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17C00B-727E-A08D-FCB0-F60271554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0004-D3C9-409C-8EBE-6DBCFC49CEC2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89A8DD-828B-3493-2640-C21FB0F06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04AAD9-5E3A-70CD-D997-BEB36C828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263D-9846-4EC9-AE5D-C7D03ED469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180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0004-D3C9-409C-8EBE-6DBCFC49CEC2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263D-9846-4EC9-AE5D-C7D03ED469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1120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0004-D3C9-409C-8EBE-6DBCFC49CEC2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263D-9846-4EC9-AE5D-C7D03ED469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859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0004-D3C9-409C-8EBE-6DBCFC49CEC2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263D-9846-4EC9-AE5D-C7D03ED469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7767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0004-D3C9-409C-8EBE-6DBCFC49CEC2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263D-9846-4EC9-AE5D-C7D03ED469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7665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0004-D3C9-409C-8EBE-6DBCFC49CEC2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263D-9846-4EC9-AE5D-C7D03ED469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592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0004-D3C9-409C-8EBE-6DBCFC49CEC2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263D-9846-4EC9-AE5D-C7D03ED469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230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0004-D3C9-409C-8EBE-6DBCFC49CEC2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263D-9846-4EC9-AE5D-C7D03ED469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467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00004-D3C9-409C-8EBE-6DBCFC49CEC2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263D-9846-4EC9-AE5D-C7D03ED469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5581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B000004-D3C9-409C-8EBE-6DBCFC49CEC2}" type="datetimeFigureOut">
              <a:rPr lang="nl-BE" smtClean="0"/>
              <a:t>9/03/2023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38263D-9846-4EC9-AE5D-C7D03ED469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094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A40F93-EEA8-2A15-8380-D3E7742E5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3977"/>
            <a:ext cx="9144000" cy="2387600"/>
          </a:xfrm>
        </p:spPr>
        <p:txBody>
          <a:bodyPr>
            <a:normAutofit/>
          </a:bodyPr>
          <a:lstStyle/>
          <a:p>
            <a:r>
              <a:rPr lang="nl-BE" dirty="0"/>
              <a:t>Ondersteuning van de huisartsenpraktijk voor verpleegkundige taken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A6B4534-15B5-30BA-27CA-E4C0A679E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3472"/>
            <a:ext cx="9144000" cy="469630"/>
          </a:xfrm>
        </p:spPr>
        <p:txBody>
          <a:bodyPr/>
          <a:lstStyle/>
          <a:p>
            <a:r>
              <a:rPr lang="nl-BE" dirty="0"/>
              <a:t>Hoe de functie zo goed mogelijk invullen en financieren?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5112053-F34A-7BC1-FB26-A48169A07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04" y="103196"/>
            <a:ext cx="3343202" cy="1353997"/>
          </a:xfrm>
          <a:prstGeom prst="rect">
            <a:avLst/>
          </a:prstGeom>
          <a:noFill/>
        </p:spPr>
      </p:pic>
      <p:pic>
        <p:nvPicPr>
          <p:cNvPr id="5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CD85EEF6-4182-A3D0-4C65-78D24668C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2202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8B6C12-BE49-45C7-8E88-D16FE2E62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4398EA4-647B-7A92-1340-4D9227B54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2786" y="3890741"/>
            <a:ext cx="3494466" cy="1415259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3FC01C-4EFD-4868-8317-4C9F86931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2B20A3C-8108-75A8-0F2F-50469D07F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560626"/>
            <a:ext cx="10364451" cy="1293561"/>
          </a:xfrm>
        </p:spPr>
        <p:txBody>
          <a:bodyPr>
            <a:normAutofit/>
          </a:bodyPr>
          <a:lstStyle/>
          <a:p>
            <a:r>
              <a:rPr lang="nl-BE" sz="3200" dirty="0"/>
              <a:t>Stelling 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F06316-5A82-D87C-666E-6ABE08FE3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9195" y="3346148"/>
            <a:ext cx="7030913" cy="1706144"/>
          </a:xfrm>
        </p:spPr>
        <p:txBody>
          <a:bodyPr>
            <a:normAutofit/>
          </a:bodyPr>
          <a:lstStyle/>
          <a:p>
            <a:r>
              <a:rPr lang="nl-BE" dirty="0"/>
              <a:t>Een financiële ondersteuning voor praktijkondersteuning kan het best variëren volgens het aantal </a:t>
            </a:r>
            <a:r>
              <a:rPr lang="nl-BE" dirty="0" err="1"/>
              <a:t>GMD’s</a:t>
            </a:r>
            <a:r>
              <a:rPr lang="nl-BE" dirty="0"/>
              <a:t> (van een </a:t>
            </a:r>
            <a:r>
              <a:rPr lang="nl-BE"/>
              <a:t>individuele huisarts)</a:t>
            </a:r>
            <a:endParaRPr lang="nl-BE" dirty="0"/>
          </a:p>
        </p:txBody>
      </p:sp>
      <p:pic>
        <p:nvPicPr>
          <p:cNvPr id="5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C7C176DF-5FE0-5CC4-1E37-DD7DF07C8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3238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8B6C12-BE49-45C7-8E88-D16FE2E62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9D5EB88-67FE-6282-18D6-E1811A318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774" y="3265438"/>
            <a:ext cx="3494466" cy="1415259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3FC01C-4EFD-4868-8317-4C9F86931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E561F94-54FF-5057-3CF5-27219693F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311883"/>
          </a:xfrm>
        </p:spPr>
        <p:txBody>
          <a:bodyPr>
            <a:normAutofit/>
          </a:bodyPr>
          <a:lstStyle/>
          <a:p>
            <a:r>
              <a:rPr lang="nl-BE" sz="3200" dirty="0"/>
              <a:t>Praktijkverpleegkundige</a:t>
            </a:r>
            <a:r>
              <a:rPr lang="nl-BE" dirty="0"/>
              <a:t> of </a:t>
            </a:r>
            <a:r>
              <a:rPr lang="nl-BE" dirty="0" err="1"/>
              <a:t>praktijkassistent</a:t>
            </a:r>
            <a:r>
              <a:rPr lang="nl-BE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B92940-51D0-31A5-77F9-14337156E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4291" y="1930400"/>
            <a:ext cx="7490691" cy="417483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l-BE" dirty="0"/>
              <a:t>Voorkeur voor scheiding tussen de verpleegkundige en de administratieve hulp; twee onderscheiden functies/personen </a:t>
            </a:r>
          </a:p>
          <a:p>
            <a:pPr>
              <a:lnSpc>
                <a:spcPct val="110000"/>
              </a:lnSpc>
            </a:pPr>
            <a:r>
              <a:rPr lang="nl-BE" dirty="0"/>
              <a:t>Andere optie : invoering van de functie van </a:t>
            </a:r>
            <a:r>
              <a:rPr lang="nl-BE" dirty="0" err="1"/>
              <a:t>praktijkassistent</a:t>
            </a:r>
            <a:r>
              <a:rPr lang="nl-BE" dirty="0"/>
              <a:t> (grotendeels administratieve – en onthaaltaken en enkel eenvoudige verpleegkundige handelingen). </a:t>
            </a:r>
          </a:p>
          <a:p>
            <a:pPr>
              <a:lnSpc>
                <a:spcPct val="110000"/>
              </a:lnSpc>
            </a:pPr>
            <a:r>
              <a:rPr lang="nl-BE" dirty="0"/>
              <a:t>Wegens de krapte op de arbeidsmarkt aanvaardbaar. Absolute voorwaarde : een degelijke opleiding én geen ‘prikhandelingen</a:t>
            </a:r>
            <a:r>
              <a:rPr lang="nl-BE" sz="2400" dirty="0"/>
              <a:t>’.  </a:t>
            </a:r>
          </a:p>
        </p:txBody>
      </p:sp>
      <p:pic>
        <p:nvPicPr>
          <p:cNvPr id="5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BABA385D-C447-E368-B1B0-D0DB7DE73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8695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8B6C12-BE49-45C7-8E88-D16FE2E62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8535E81-8E9B-2117-2BB4-116458FAD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774" y="3265438"/>
            <a:ext cx="3494466" cy="1415259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3FC01C-4EFD-4868-8317-4C9F86931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48C60E1-A76A-68DA-460D-200A2CBB9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925089"/>
            <a:ext cx="10364451" cy="1415260"/>
          </a:xfrm>
        </p:spPr>
        <p:txBody>
          <a:bodyPr>
            <a:normAutofit/>
          </a:bodyPr>
          <a:lstStyle/>
          <a:p>
            <a:r>
              <a:rPr lang="nl-BE" sz="3200" dirty="0"/>
              <a:t>Welke handelingen  kan de </a:t>
            </a:r>
            <a:r>
              <a:rPr lang="nl-BE" sz="3200" dirty="0" err="1"/>
              <a:t>praktijkassistent</a:t>
            </a:r>
            <a:r>
              <a:rPr lang="nl-BE" sz="3200" dirty="0"/>
              <a:t> doen?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9A9E1F-F52F-0DC2-274B-32764B359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6869" y="2316189"/>
            <a:ext cx="7451167" cy="380523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l-BE" dirty="0"/>
              <a:t>Geen inspuitingen, geen bloed trekken.</a:t>
            </a:r>
          </a:p>
          <a:p>
            <a:pPr>
              <a:lnSpc>
                <a:spcPct val="110000"/>
              </a:lnSpc>
            </a:pPr>
            <a:r>
              <a:rPr lang="nl-BE" dirty="0"/>
              <a:t>Wel staalafnames, eenvoudige wondzorg, sterilisatie.</a:t>
            </a:r>
          </a:p>
          <a:p>
            <a:pPr>
              <a:lnSpc>
                <a:spcPct val="110000"/>
              </a:lnSpc>
            </a:pPr>
            <a:r>
              <a:rPr lang="nl-BE" dirty="0"/>
              <a:t>Ook uitvoeren van testen: bloeddruk, biometrie, ECG, spirometrie</a:t>
            </a:r>
          </a:p>
          <a:p>
            <a:pPr>
              <a:lnSpc>
                <a:spcPct val="110000"/>
              </a:lnSpc>
            </a:pPr>
            <a:r>
              <a:rPr lang="nl-BE" dirty="0"/>
              <a:t>De nadruk blijft dus liggen op het administratieve aspect. </a:t>
            </a:r>
          </a:p>
          <a:p>
            <a:pPr>
              <a:lnSpc>
                <a:spcPct val="110000"/>
              </a:lnSpc>
            </a:pPr>
            <a:r>
              <a:rPr lang="nl-BE" dirty="0"/>
              <a:t>Want huisarts heeft nood aan administratieve ontlasting om </a:t>
            </a:r>
            <a:r>
              <a:rPr lang="nl-BE" b="1" dirty="0"/>
              <a:t>zelf</a:t>
            </a:r>
            <a:r>
              <a:rPr lang="nl-BE" dirty="0"/>
              <a:t> meer tijd voor medisch werk te hebben.</a:t>
            </a:r>
          </a:p>
        </p:txBody>
      </p:sp>
      <p:pic>
        <p:nvPicPr>
          <p:cNvPr id="5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ADDBC4B8-5B2D-0FE5-11EF-0F559B405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2259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8B6C12-BE49-45C7-8E88-D16FE2E62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618CFD3-4807-02C7-3986-930CB8521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774" y="3265438"/>
            <a:ext cx="3494466" cy="1415259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3FC01C-4EFD-4868-8317-4C9F86931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6A843E0-2BA6-26AB-8BF3-3453F566A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411" y="1013723"/>
            <a:ext cx="10364451" cy="1237992"/>
          </a:xfrm>
        </p:spPr>
        <p:txBody>
          <a:bodyPr>
            <a:normAutofit/>
          </a:bodyPr>
          <a:lstStyle/>
          <a:p>
            <a:r>
              <a:rPr lang="nl-BE" sz="3200" dirty="0"/>
              <a:t>Statuut van de verpleegkundige 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BC3D23-9AEC-804F-B902-45EFBC491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722" y="2551820"/>
            <a:ext cx="7224878" cy="34241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l-BE" dirty="0"/>
              <a:t>Voldoende flexibiliteit inzake het statuut: HA-praktijk kan zelf kiezen om een loontrekkende aan te werven of een beroep te doen op een zelfstandige</a:t>
            </a:r>
          </a:p>
          <a:p>
            <a:pPr>
              <a:lnSpc>
                <a:spcPct val="110000"/>
              </a:lnSpc>
            </a:pPr>
            <a:r>
              <a:rPr lang="nl-BE" dirty="0"/>
              <a:t>Grotere praktijken (</a:t>
            </a:r>
            <a:r>
              <a:rPr lang="nl-BE" dirty="0" err="1"/>
              <a:t>part-time</a:t>
            </a:r>
            <a:r>
              <a:rPr lang="nl-BE" dirty="0"/>
              <a:t>) loontrekkende, kleinere praktijken een zelfstandige, met als </a:t>
            </a:r>
            <a:r>
              <a:rPr lang="nl-BE" dirty="0" err="1"/>
              <a:t>vw</a:t>
            </a:r>
            <a:r>
              <a:rPr lang="nl-BE" dirty="0"/>
              <a:t> een netwerk(overeenkomst) </a:t>
            </a:r>
          </a:p>
          <a:p>
            <a:pPr>
              <a:lnSpc>
                <a:spcPct val="110000"/>
              </a:lnSpc>
            </a:pPr>
            <a:r>
              <a:rPr lang="nl-BE" dirty="0"/>
              <a:t>Cruciaal : voldoende financiering vanuit de overheid voor beide vormen en vermijden van dubbele financiering (subsidie + nomenclatuur)    </a:t>
            </a:r>
          </a:p>
        </p:txBody>
      </p:sp>
      <p:pic>
        <p:nvPicPr>
          <p:cNvPr id="5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E04DFE2E-9C58-7C71-DA7B-16EF5613A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5252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8B6C12-BE49-45C7-8E88-D16FE2E62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6A4D6B3-65A7-C6F7-2778-5B3402261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63" y="3670879"/>
            <a:ext cx="3494466" cy="1415259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3FC01C-4EFD-4868-8317-4C9F86931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6647175-D668-FC51-2A88-783EAE383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154227"/>
            <a:ext cx="10364451" cy="1090210"/>
          </a:xfrm>
        </p:spPr>
        <p:txBody>
          <a:bodyPr>
            <a:normAutofit/>
          </a:bodyPr>
          <a:lstStyle/>
          <a:p>
            <a:r>
              <a:rPr lang="nl-BE" sz="3200" dirty="0"/>
              <a:t>Financiering van de verpleegkundige hulp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736A8B-4BE9-3DC8-1A64-0D6A83545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582" y="2854038"/>
            <a:ext cx="7407563" cy="278014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l-BE" dirty="0"/>
              <a:t>Budget van 16,5 </a:t>
            </a:r>
            <a:r>
              <a:rPr lang="nl-BE" dirty="0" err="1"/>
              <a:t>milj</a:t>
            </a:r>
            <a:r>
              <a:rPr lang="nl-BE" dirty="0"/>
              <a:t> voor 2023. Werkgroep vanuit NCAZ in oprichting </a:t>
            </a:r>
          </a:p>
          <a:p>
            <a:pPr>
              <a:lnSpc>
                <a:spcPct val="110000"/>
              </a:lnSpc>
            </a:pPr>
            <a:r>
              <a:rPr lang="nl-B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Ons voorstel: bedrag van de premie niet voor iedereen gelijk, maar in functie van het aantal </a:t>
            </a:r>
            <a:r>
              <a:rPr lang="nl-B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GMD’s</a:t>
            </a:r>
            <a:r>
              <a:rPr lang="nl-B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(de omvang van de praktijk): hoe meer </a:t>
            </a:r>
            <a:r>
              <a:rPr lang="nl-B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GMD’s</a:t>
            </a:r>
            <a:r>
              <a:rPr lang="nl-B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hoe hoger het bedrag.</a:t>
            </a:r>
          </a:p>
          <a:p>
            <a:pPr>
              <a:lnSpc>
                <a:spcPct val="110000"/>
              </a:lnSpc>
            </a:pPr>
            <a:r>
              <a:rPr lang="nl-B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Zeker niet moduleren in functie van het aantal uren dat de samenwerking met de verpleegkundige omvat. </a:t>
            </a:r>
          </a:p>
          <a:p>
            <a:pPr>
              <a:lnSpc>
                <a:spcPct val="110000"/>
              </a:lnSpc>
            </a:pPr>
            <a:endParaRPr lang="nl-BE" dirty="0"/>
          </a:p>
        </p:txBody>
      </p:sp>
      <p:pic>
        <p:nvPicPr>
          <p:cNvPr id="5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D2D76752-9EE4-9719-884F-A9FF4D9A2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8631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8B6C12-BE49-45C7-8E88-D16FE2E62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B6F112F-7AF7-BD40-BF5D-D8C08A89A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774" y="3265439"/>
            <a:ext cx="3132015" cy="1330356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3FC01C-4EFD-4868-8317-4C9F86931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436064F-F233-987B-3F10-A06B02E71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429" y="1066801"/>
            <a:ext cx="10364451" cy="1330356"/>
          </a:xfrm>
        </p:spPr>
        <p:txBody>
          <a:bodyPr>
            <a:normAutofit/>
          </a:bodyPr>
          <a:lstStyle/>
          <a:p>
            <a:r>
              <a:rPr lang="nl-BE" sz="3200" dirty="0"/>
              <a:t>Hoe de premie laten variëren in functie van het aantal </a:t>
            </a:r>
            <a:r>
              <a:rPr lang="nl-BE" sz="3200" dirty="0" err="1"/>
              <a:t>GMD’s</a:t>
            </a:r>
            <a:r>
              <a:rPr lang="nl-BE" sz="3200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E47243-9306-F2CF-D253-E73812E0D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722" y="2311674"/>
            <a:ext cx="6945602" cy="3664253"/>
          </a:xfrm>
        </p:spPr>
        <p:txBody>
          <a:bodyPr>
            <a:normAutofit/>
          </a:bodyPr>
          <a:lstStyle/>
          <a:p>
            <a:pPr lvl="0"/>
            <a:r>
              <a:rPr lang="nl-B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16,5 </a:t>
            </a:r>
            <a:r>
              <a:rPr lang="nl-B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milj</a:t>
            </a:r>
            <a:r>
              <a:rPr lang="nl-B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door het aantal </a:t>
            </a:r>
            <a:r>
              <a:rPr lang="nl-B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GMD</a:t>
            </a:r>
            <a:r>
              <a:rPr lang="nl-B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’s</a:t>
            </a:r>
            <a:r>
              <a:rPr lang="nl-B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België (ongeveer 8 </a:t>
            </a:r>
            <a:r>
              <a:rPr lang="nl-B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milj</a:t>
            </a:r>
            <a:r>
              <a:rPr lang="nl-B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= basisbedrag van ongeveer 2 euro per </a:t>
            </a: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GMD</a:t>
            </a:r>
            <a:endParaRPr lang="nl-B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nl-B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xact getal te berekenen volgens concrete cijfers</a:t>
            </a:r>
          </a:p>
          <a:p>
            <a:pPr lvl="0">
              <a:spcAft>
                <a:spcPts val="800"/>
              </a:spcAft>
            </a:pPr>
            <a:r>
              <a:rPr lang="nl-B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 elke huisarts : 2 euro x zijn </a:t>
            </a:r>
            <a:r>
              <a:rPr lang="nl-B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GMD’s</a:t>
            </a:r>
            <a:r>
              <a:rPr lang="nl-B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(bv. 1.500 </a:t>
            </a:r>
            <a:r>
              <a:rPr lang="nl-BE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GMD’s</a:t>
            </a:r>
            <a:r>
              <a:rPr lang="nl-B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resulteert in een premie van € 3.000)</a:t>
            </a:r>
          </a:p>
          <a:p>
            <a:pPr lvl="0">
              <a:spcAft>
                <a:spcPts val="800"/>
              </a:spcAft>
            </a:pPr>
            <a:r>
              <a:rPr lang="nl-B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Om bedragen op te kunnen nemen, moeten facturen voorgelegd worden</a:t>
            </a:r>
            <a:endParaRPr lang="nl-BE" dirty="0"/>
          </a:p>
        </p:txBody>
      </p:sp>
      <p:pic>
        <p:nvPicPr>
          <p:cNvPr id="5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8D530050-2236-7A22-FE07-58DEB77F3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6701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8B6C12-BE49-45C7-8E88-D16FE2E62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0347362-02BB-9E36-59AA-763C3FEFA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430" y="3858216"/>
            <a:ext cx="3494466" cy="1415259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3FC01C-4EFD-4868-8317-4C9F86931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BDB5063-B132-02D4-242B-2DFD72B18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430" y="1403608"/>
            <a:ext cx="10364451" cy="1596177"/>
          </a:xfrm>
        </p:spPr>
        <p:txBody>
          <a:bodyPr>
            <a:normAutofit/>
          </a:bodyPr>
          <a:lstStyle/>
          <a:p>
            <a:r>
              <a:rPr lang="nl-BE" sz="3200" dirty="0"/>
              <a:t>Stelling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68A9D4-8685-6684-875F-18B0BB475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3850" y="3265438"/>
            <a:ext cx="6439786" cy="1415260"/>
          </a:xfrm>
        </p:spPr>
        <p:txBody>
          <a:bodyPr>
            <a:normAutofit/>
          </a:bodyPr>
          <a:lstStyle/>
          <a:p>
            <a:r>
              <a:rPr lang="nl-BE" dirty="0"/>
              <a:t>De huisarts dient vooral van een te veel aan administratieve taken ontlast te worden, dat is primordiaal </a:t>
            </a:r>
          </a:p>
        </p:txBody>
      </p:sp>
      <p:pic>
        <p:nvPicPr>
          <p:cNvPr id="5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D2B9E6D5-BE3C-F121-5FB1-3D82C264E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7258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8B6C12-BE49-45C7-8E88-D16FE2E62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E4B0849-49F2-6009-DB69-A096E2699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055" y="3826493"/>
            <a:ext cx="3494466" cy="1415259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3FC01C-4EFD-4868-8317-4C9F86931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A792C36-D95E-A69C-E071-1462022D1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652989"/>
            <a:ext cx="10364451" cy="1219519"/>
          </a:xfrm>
        </p:spPr>
        <p:txBody>
          <a:bodyPr>
            <a:normAutofit/>
          </a:bodyPr>
          <a:lstStyle/>
          <a:p>
            <a:r>
              <a:rPr lang="nl-BE" sz="3200" dirty="0"/>
              <a:t>Stelling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BAA168-EA83-A95D-4599-8FBDF07F5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3159" y="3170656"/>
            <a:ext cx="6439786" cy="1770799"/>
          </a:xfrm>
        </p:spPr>
        <p:txBody>
          <a:bodyPr>
            <a:normAutofit/>
          </a:bodyPr>
          <a:lstStyle/>
          <a:p>
            <a:r>
              <a:rPr lang="nl-BE" dirty="0"/>
              <a:t>De beste ondersteuning van de huisarts bestaat uit volwaardige administratieve hulp enerzijds en volwaardige verpleegkundige hulp anderzijds (op voorwaarde dat er financiering voor is)   </a:t>
            </a:r>
          </a:p>
          <a:p>
            <a:endParaRPr lang="nl-BE" dirty="0"/>
          </a:p>
        </p:txBody>
      </p:sp>
      <p:pic>
        <p:nvPicPr>
          <p:cNvPr id="5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14A887ED-9485-338F-54F7-FFAAB66E4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2835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8B6C12-BE49-45C7-8E88-D16FE2E62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F03BC67-AA10-7DBC-1C1E-5FA747751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774" y="3880714"/>
            <a:ext cx="3494466" cy="1415259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3FC01C-4EFD-4868-8317-4C9F86931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F049F01-D295-A10A-2A24-CB125D29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625281"/>
            <a:ext cx="10364451" cy="1385925"/>
          </a:xfrm>
        </p:spPr>
        <p:txBody>
          <a:bodyPr>
            <a:normAutofit/>
          </a:bodyPr>
          <a:lstStyle/>
          <a:p>
            <a:r>
              <a:rPr lang="nl-BE" sz="3200" dirty="0"/>
              <a:t>Stelling 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FBEE14-D33F-B6C9-913F-532CB8512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086" y="3189129"/>
            <a:ext cx="7058622" cy="1798508"/>
          </a:xfrm>
        </p:spPr>
        <p:txBody>
          <a:bodyPr>
            <a:normAutofit/>
          </a:bodyPr>
          <a:lstStyle/>
          <a:p>
            <a:endParaRPr lang="nl-BE" dirty="0"/>
          </a:p>
          <a:p>
            <a:r>
              <a:rPr lang="nl-BE" dirty="0"/>
              <a:t>De invoering van de functie van </a:t>
            </a:r>
            <a:r>
              <a:rPr lang="nl-BE" dirty="0" err="1"/>
              <a:t>praktijkassistent</a:t>
            </a:r>
            <a:r>
              <a:rPr lang="nl-BE" dirty="0"/>
              <a:t> die kleine verpleegkundige taken (zonder prikken) doet, kan voor mij als huisarts een praktische hulp zijn </a:t>
            </a:r>
          </a:p>
        </p:txBody>
      </p:sp>
      <p:pic>
        <p:nvPicPr>
          <p:cNvPr id="5" name="Picture 3" descr="C:\Users\ASGB\Desktop\ASGBKartel logo's def (3)\ASGBKartel logo's def\Icoon\jpg\Icoon-pos-Colour@3x-100.jpg">
            <a:extLst>
              <a:ext uri="{FF2B5EF4-FFF2-40B4-BE49-F238E27FC236}">
                <a16:creationId xmlns:a16="http://schemas.microsoft.com/office/drawing/2014/main" id="{7D3CCBF5-3510-E6D4-1F03-3403272B2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06324" y="6172324"/>
            <a:ext cx="685676" cy="685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2980112"/>
      </p:ext>
    </p:extLst>
  </p:cSld>
  <p:clrMapOvr>
    <a:masterClrMapping/>
  </p:clrMapOvr>
</p:sld>
</file>

<file path=ppt/theme/theme1.xml><?xml version="1.0" encoding="utf-8"?>
<a:theme xmlns:a="http://schemas.openxmlformats.org/drawingml/2006/main" name="Druppel">
  <a:themeElements>
    <a:clrScheme name="Druppel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uppel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uppe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EA085DD83D4D4391BF9C7E43836FAB" ma:contentTypeVersion="13" ma:contentTypeDescription="Een nieuw document maken." ma:contentTypeScope="" ma:versionID="b4369286f6ddb74b22f658aa97c460d7">
  <xsd:schema xmlns:xsd="http://www.w3.org/2001/XMLSchema" xmlns:xs="http://www.w3.org/2001/XMLSchema" xmlns:p="http://schemas.microsoft.com/office/2006/metadata/properties" xmlns:ns2="fe5ad2d9-8855-425a-af10-9f5d32ff0c3c" xmlns:ns3="dbbaf765-6ff1-4089-b826-c398927c268e" targetNamespace="http://schemas.microsoft.com/office/2006/metadata/properties" ma:root="true" ma:fieldsID="5759a5a9cac84e13d97990561b9a98ca" ns2:_="" ns3:_="">
    <xsd:import namespace="fe5ad2d9-8855-425a-af10-9f5d32ff0c3c"/>
    <xsd:import namespace="dbbaf765-6ff1-4089-b826-c398927c26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5ad2d9-8855-425a-af10-9f5d32ff0c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dd9dc06c-cb05-4f1a-9c5c-22fc68a489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af765-6ff1-4089-b826-c398927c268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73595b7-0f38-41cd-9307-164de2bcc2df}" ma:internalName="TaxCatchAll" ma:showField="CatchAllData" ma:web="dbbaf765-6ff1-4089-b826-c398927c26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baf765-6ff1-4089-b826-c398927c268e" xsi:nil="true"/>
    <lcf76f155ced4ddcb4097134ff3c332f xmlns="fe5ad2d9-8855-425a-af10-9f5d32ff0c3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5D14E1-6B16-410D-B65A-1464D0AA89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5ad2d9-8855-425a-af10-9f5d32ff0c3c"/>
    <ds:schemaRef ds:uri="dbbaf765-6ff1-4089-b826-c398927c26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EB0FC4-7AFF-460D-AA7B-5C707870D1E1}">
  <ds:schemaRefs>
    <ds:schemaRef ds:uri="http://schemas.microsoft.com/office/2006/metadata/properties"/>
    <ds:schemaRef ds:uri="http://schemas.microsoft.com/office/infopath/2007/PartnerControls"/>
    <ds:schemaRef ds:uri="dbbaf765-6ff1-4089-b826-c398927c268e"/>
    <ds:schemaRef ds:uri="fe5ad2d9-8855-425a-af10-9f5d32ff0c3c"/>
  </ds:schemaRefs>
</ds:datastoreItem>
</file>

<file path=customXml/itemProps3.xml><?xml version="1.0" encoding="utf-8"?>
<ds:datastoreItem xmlns:ds="http://schemas.openxmlformats.org/officeDocument/2006/customXml" ds:itemID="{D2893BA3-091B-4942-81FA-222D252BEF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Druppel</Template>
  <TotalTime>18</TotalTime>
  <Words>447</Words>
  <Application>Microsoft Office PowerPoint</Application>
  <PresentationFormat>Breedbeeld</PresentationFormat>
  <Paragraphs>34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Tw Cen MT</vt:lpstr>
      <vt:lpstr>Druppel</vt:lpstr>
      <vt:lpstr>Ondersteuning van de huisartsenpraktijk voor verpleegkundige taken</vt:lpstr>
      <vt:lpstr>Praktijkverpleegkundige of praktijkassistent?</vt:lpstr>
      <vt:lpstr>Welke handelingen  kan de praktijkassistent doen?</vt:lpstr>
      <vt:lpstr>Statuut van de verpleegkundige ?</vt:lpstr>
      <vt:lpstr>Financiering van de verpleegkundige hulp</vt:lpstr>
      <vt:lpstr>Hoe de premie laten variëren in functie van het aantal GMD’s?</vt:lpstr>
      <vt:lpstr>Stelling 1</vt:lpstr>
      <vt:lpstr>Stelling 2</vt:lpstr>
      <vt:lpstr>Stelling 3</vt:lpstr>
      <vt:lpstr>Stelling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Ondersteuning van de huisartsenpraktijk voor verpleegkundige taken</dc:title>
  <dc:creator>Michel Wijns</dc:creator>
  <cp:lastModifiedBy>Michel Wijns</cp:lastModifiedBy>
  <cp:revision>10</cp:revision>
  <cp:lastPrinted>2023-02-28T10:56:53Z</cp:lastPrinted>
  <dcterms:created xsi:type="dcterms:W3CDTF">2023-02-23T16:10:36Z</dcterms:created>
  <dcterms:modified xsi:type="dcterms:W3CDTF">2023-03-09T14:47:21Z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0x0101005DEA085DD83D4D4391BF9C7E43836FAB</vt:lpwstr>
  </property>
  <property fmtid="{D5CDD505-2E9C-101B-9397-08002B2CF9AE}" pid="3" name="MediaServiceImageTags">
    <vt:lpwstr/>
  </property>
</Properties>
</file>